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oboto Slab"/>
      <p:regular r:id="rId13"/>
      <p:bold r:id="rId14"/>
    </p:embeddedFont>
    <p:embeddedFont>
      <p:font typeface="Roboto"/>
      <p:regular r:id="rId15"/>
      <p:bold r:id="rId16"/>
      <p:italic r:id="rId17"/>
      <p:boldItalic r:id="rId18"/>
    </p:embeddedFont>
    <p:embeddedFont>
      <p:font typeface="Nunito"/>
      <p:regular r:id="rId19"/>
      <p:bold r:id="rId20"/>
      <p:italic r:id="rId21"/>
      <p:boldItalic r:id="rId22"/>
    </p:embeddedFon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Nunito-bold.fntdata"/><Relationship Id="rId22" Type="http://schemas.openxmlformats.org/officeDocument/2006/relationships/font" Target="fonts/Nunito-boldItalic.fntdata"/><Relationship Id="rId21" Type="http://schemas.openxmlformats.org/officeDocument/2006/relationships/font" Target="fonts/Nunito-italic.fntdata"/><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Italic.fntdata"/><Relationship Id="rId25"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RobotoSlab-regular.fntdata"/><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font" Target="fonts/RobotoSlab-bold.fntdata"/><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Nunito-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5be1fbdf6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5be1fbdf6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Google Shape;107;g5bf9e3770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5bf9e377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4" name="Shape 114"/>
        <p:cNvGrpSpPr/>
        <p:nvPr/>
      </p:nvGrpSpPr>
      <p:grpSpPr>
        <a:xfrm>
          <a:off x="0" y="0"/>
          <a:ext cx="0" cy="0"/>
          <a:chOff x="0" y="0"/>
          <a:chExt cx="0" cy="0"/>
        </a:xfrm>
      </p:grpSpPr>
      <p:sp>
        <p:nvSpPr>
          <p:cNvPr id="115" name="Google Shape;115;g5bf9e3770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5bf9e3770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bf9e3770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bf9e3770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Google Shape;131;g5d4808629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5d4808629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8" name="Shape 138"/>
        <p:cNvGrpSpPr/>
        <p:nvPr/>
      </p:nvGrpSpPr>
      <p:grpSpPr>
        <a:xfrm>
          <a:off x="0" y="0"/>
          <a:ext cx="0" cy="0"/>
          <a:chOff x="0" y="0"/>
          <a:chExt cx="0" cy="0"/>
        </a:xfrm>
      </p:grpSpPr>
      <p:sp>
        <p:nvSpPr>
          <p:cNvPr id="139" name="Google Shape;139;g5d4808629b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5d4808629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FinLab Theme" type="title">
  <p:cSld name="TITLE">
    <p:bg>
      <p:bgPr>
        <a:solidFill>
          <a:srgbClr val="663399"/>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rgbClr val="6633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663399"/>
              </a:buClr>
              <a:buSzPts val="3800"/>
              <a:buFont typeface="Roboto Slab"/>
              <a:buNone/>
              <a:defRPr sz="3800">
                <a:solidFill>
                  <a:srgbClr val="663399"/>
                </a:solidFill>
                <a:latin typeface="Roboto Slab"/>
                <a:ea typeface="Roboto Slab"/>
                <a:cs typeface="Roboto Slab"/>
                <a:sym typeface="Roboto Slab"/>
              </a:defRPr>
            </a:lvl1pPr>
            <a:lvl2pPr lvl="1" rtl="0" algn="ctr">
              <a:spcBef>
                <a:spcPts val="0"/>
              </a:spcBef>
              <a:spcAft>
                <a:spcPts val="0"/>
              </a:spcAft>
              <a:buSzPts val="3800"/>
              <a:buFont typeface="Roboto Slab"/>
              <a:buNone/>
              <a:defRPr sz="3800">
                <a:latin typeface="Roboto Slab"/>
                <a:ea typeface="Roboto Slab"/>
                <a:cs typeface="Roboto Slab"/>
                <a:sym typeface="Roboto Slab"/>
              </a:defRPr>
            </a:lvl2pPr>
            <a:lvl3pPr lvl="2" rtl="0" algn="ctr">
              <a:spcBef>
                <a:spcPts val="0"/>
              </a:spcBef>
              <a:spcAft>
                <a:spcPts val="0"/>
              </a:spcAft>
              <a:buSzPts val="3800"/>
              <a:buFont typeface="Roboto Slab"/>
              <a:buNone/>
              <a:defRPr sz="3800">
                <a:latin typeface="Roboto Slab"/>
                <a:ea typeface="Roboto Slab"/>
                <a:cs typeface="Roboto Slab"/>
                <a:sym typeface="Roboto Slab"/>
              </a:defRPr>
            </a:lvl3pPr>
            <a:lvl4pPr lvl="3" rtl="0" algn="ctr">
              <a:spcBef>
                <a:spcPts val="0"/>
              </a:spcBef>
              <a:spcAft>
                <a:spcPts val="0"/>
              </a:spcAft>
              <a:buSzPts val="3800"/>
              <a:buFont typeface="Roboto Slab"/>
              <a:buNone/>
              <a:defRPr sz="3800">
                <a:latin typeface="Roboto Slab"/>
                <a:ea typeface="Roboto Slab"/>
                <a:cs typeface="Roboto Slab"/>
                <a:sym typeface="Roboto Slab"/>
              </a:defRPr>
            </a:lvl4pPr>
            <a:lvl5pPr lvl="4" rtl="0" algn="ctr">
              <a:spcBef>
                <a:spcPts val="0"/>
              </a:spcBef>
              <a:spcAft>
                <a:spcPts val="0"/>
              </a:spcAft>
              <a:buSzPts val="3800"/>
              <a:buFont typeface="Roboto Slab"/>
              <a:buNone/>
              <a:defRPr sz="3800">
                <a:latin typeface="Roboto Slab"/>
                <a:ea typeface="Roboto Slab"/>
                <a:cs typeface="Roboto Slab"/>
                <a:sym typeface="Roboto Slab"/>
              </a:defRPr>
            </a:lvl5pPr>
            <a:lvl6pPr lvl="5" rtl="0" algn="ctr">
              <a:spcBef>
                <a:spcPts val="0"/>
              </a:spcBef>
              <a:spcAft>
                <a:spcPts val="0"/>
              </a:spcAft>
              <a:buSzPts val="3800"/>
              <a:buFont typeface="Roboto Slab"/>
              <a:buNone/>
              <a:defRPr sz="3800">
                <a:latin typeface="Roboto Slab"/>
                <a:ea typeface="Roboto Slab"/>
                <a:cs typeface="Roboto Slab"/>
                <a:sym typeface="Roboto Slab"/>
              </a:defRPr>
            </a:lvl6pPr>
            <a:lvl7pPr lvl="6" rtl="0" algn="ctr">
              <a:spcBef>
                <a:spcPts val="0"/>
              </a:spcBef>
              <a:spcAft>
                <a:spcPts val="0"/>
              </a:spcAft>
              <a:buSzPts val="3800"/>
              <a:buFont typeface="Roboto Slab"/>
              <a:buNone/>
              <a:defRPr sz="3800">
                <a:latin typeface="Roboto Slab"/>
                <a:ea typeface="Roboto Slab"/>
                <a:cs typeface="Roboto Slab"/>
                <a:sym typeface="Roboto Slab"/>
              </a:defRPr>
            </a:lvl7pPr>
            <a:lvl8pPr lvl="7" rtl="0" algn="ctr">
              <a:spcBef>
                <a:spcPts val="0"/>
              </a:spcBef>
              <a:spcAft>
                <a:spcPts val="0"/>
              </a:spcAft>
              <a:buSzPts val="3800"/>
              <a:buFont typeface="Roboto Slab"/>
              <a:buNone/>
              <a:defRPr sz="3800">
                <a:latin typeface="Roboto Slab"/>
                <a:ea typeface="Roboto Slab"/>
                <a:cs typeface="Roboto Slab"/>
                <a:sym typeface="Roboto Slab"/>
              </a:defRPr>
            </a:lvl8pPr>
            <a:lvl9pPr lvl="8" rtl="0" algn="ctr">
              <a:spcBef>
                <a:spcPts val="0"/>
              </a:spcBef>
              <a:spcAft>
                <a:spcPts val="0"/>
              </a:spcAft>
              <a:buSzPts val="3800"/>
              <a:buFont typeface="Roboto Slab"/>
              <a:buNone/>
              <a:defRPr sz="3800">
                <a:latin typeface="Roboto Slab"/>
                <a:ea typeface="Roboto Slab"/>
                <a:cs typeface="Roboto Slab"/>
                <a:sym typeface="Roboto Slab"/>
              </a:defRPr>
            </a:lvl9pPr>
          </a:lstStyle>
          <a:p/>
        </p:txBody>
      </p:sp>
      <p:sp>
        <p:nvSpPr>
          <p:cNvPr id="15" name="Google Shape;15;p2"/>
          <p:cNvSpPr txBox="1"/>
          <p:nvPr>
            <p:ph idx="1" type="subTitle"/>
          </p:nvPr>
        </p:nvSpPr>
        <p:spPr>
          <a:xfrm>
            <a:off x="1858700" y="3413158"/>
            <a:ext cx="5361300" cy="52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rgbClr val="663399"/>
              </a:buClr>
              <a:buSzPts val="1600"/>
              <a:buFont typeface="Roboto"/>
              <a:buNone/>
              <a:defRPr sz="1600">
                <a:solidFill>
                  <a:srgbClr val="663399"/>
                </a:solidFill>
                <a:latin typeface="Roboto"/>
                <a:ea typeface="Roboto"/>
                <a:cs typeface="Roboto"/>
                <a:sym typeface="Roboto"/>
              </a:defRPr>
            </a:lvl1pPr>
            <a:lvl2pPr lvl="1" rtl="0" algn="ctr">
              <a:lnSpc>
                <a:spcPct val="100000"/>
              </a:lnSpc>
              <a:spcBef>
                <a:spcPts val="0"/>
              </a:spcBef>
              <a:spcAft>
                <a:spcPts val="0"/>
              </a:spcAft>
              <a:buClr>
                <a:schemeClr val="lt1"/>
              </a:buClr>
              <a:buSzPts val="1600"/>
              <a:buNone/>
              <a:defRPr sz="1600">
                <a:solidFill>
                  <a:schemeClr val="lt1"/>
                </a:solidFill>
              </a:defRPr>
            </a:lvl2pPr>
            <a:lvl3pPr lvl="2" rtl="0" algn="ctr">
              <a:lnSpc>
                <a:spcPct val="100000"/>
              </a:lnSpc>
              <a:spcBef>
                <a:spcPts val="0"/>
              </a:spcBef>
              <a:spcAft>
                <a:spcPts val="0"/>
              </a:spcAft>
              <a:buClr>
                <a:schemeClr val="lt1"/>
              </a:buClr>
              <a:buSzPts val="1600"/>
              <a:buNone/>
              <a:defRPr sz="1600">
                <a:solidFill>
                  <a:schemeClr val="lt1"/>
                </a:solidFill>
              </a:defRPr>
            </a:lvl3pPr>
            <a:lvl4pPr lvl="3" rtl="0" algn="ctr">
              <a:lnSpc>
                <a:spcPct val="100000"/>
              </a:lnSpc>
              <a:spcBef>
                <a:spcPts val="0"/>
              </a:spcBef>
              <a:spcAft>
                <a:spcPts val="0"/>
              </a:spcAft>
              <a:buClr>
                <a:schemeClr val="lt1"/>
              </a:buClr>
              <a:buSzPts val="1600"/>
              <a:buNone/>
              <a:defRPr sz="1600">
                <a:solidFill>
                  <a:schemeClr val="lt1"/>
                </a:solidFill>
              </a:defRPr>
            </a:lvl4pPr>
            <a:lvl5pPr lvl="4" rtl="0" algn="ctr">
              <a:lnSpc>
                <a:spcPct val="100000"/>
              </a:lnSpc>
              <a:spcBef>
                <a:spcPts val="0"/>
              </a:spcBef>
              <a:spcAft>
                <a:spcPts val="0"/>
              </a:spcAft>
              <a:buClr>
                <a:schemeClr val="lt1"/>
              </a:buClr>
              <a:buSzPts val="1600"/>
              <a:buNone/>
              <a:defRPr sz="1600">
                <a:solidFill>
                  <a:schemeClr val="lt1"/>
                </a:solidFill>
              </a:defRPr>
            </a:lvl5pPr>
            <a:lvl6pPr lvl="5" rtl="0" algn="ctr">
              <a:lnSpc>
                <a:spcPct val="100000"/>
              </a:lnSpc>
              <a:spcBef>
                <a:spcPts val="0"/>
              </a:spcBef>
              <a:spcAft>
                <a:spcPts val="0"/>
              </a:spcAft>
              <a:buClr>
                <a:schemeClr val="lt1"/>
              </a:buClr>
              <a:buSzPts val="1600"/>
              <a:buNone/>
              <a:defRPr sz="1600">
                <a:solidFill>
                  <a:schemeClr val="lt1"/>
                </a:solidFill>
              </a:defRPr>
            </a:lvl6pPr>
            <a:lvl7pPr lvl="6" rtl="0" algn="ctr">
              <a:lnSpc>
                <a:spcPct val="100000"/>
              </a:lnSpc>
              <a:spcBef>
                <a:spcPts val="0"/>
              </a:spcBef>
              <a:spcAft>
                <a:spcPts val="0"/>
              </a:spcAft>
              <a:buClr>
                <a:schemeClr val="lt1"/>
              </a:buClr>
              <a:buSzPts val="1600"/>
              <a:buNone/>
              <a:defRPr sz="1600">
                <a:solidFill>
                  <a:schemeClr val="lt1"/>
                </a:solidFill>
              </a:defRPr>
            </a:lvl7pPr>
            <a:lvl8pPr lvl="7" rtl="0" algn="ctr">
              <a:lnSpc>
                <a:spcPct val="100000"/>
              </a:lnSpc>
              <a:spcBef>
                <a:spcPts val="0"/>
              </a:spcBef>
              <a:spcAft>
                <a:spcPts val="0"/>
              </a:spcAft>
              <a:buClr>
                <a:schemeClr val="lt1"/>
              </a:buClr>
              <a:buSzPts val="1600"/>
              <a:buNone/>
              <a:defRPr sz="1600">
                <a:solidFill>
                  <a:schemeClr val="lt1"/>
                </a:solidFill>
              </a:defRPr>
            </a:lvl8pPr>
            <a:lvl9pPr lvl="8" rtl="0" algn="ctr">
              <a:lnSpc>
                <a:spcPct val="100000"/>
              </a:lnSpc>
              <a:spcBef>
                <a:spcPts val="0"/>
              </a:spcBef>
              <a:spcAft>
                <a:spcPts val="0"/>
              </a:spcAft>
              <a:buClr>
                <a:schemeClr val="lt1"/>
              </a:buClr>
              <a:buSzPts val="1600"/>
              <a:buNone/>
              <a:defRPr sz="1600">
                <a:solidFill>
                  <a:schemeClr val="lt1"/>
                </a:solidFill>
              </a:defRPr>
            </a:lvl9pPr>
          </a:lstStyle>
          <a:p/>
        </p:txBody>
      </p:sp>
      <p:sp>
        <p:nvSpPr>
          <p:cNvPr id="16" name="Google Shape;16;p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rgbClr val="77A756"/>
        </a:solidFill>
      </p:bgPr>
    </p:bg>
    <p:spTree>
      <p:nvGrpSpPr>
        <p:cNvPr id="81" name="Shape 81"/>
        <p:cNvGrpSpPr/>
        <p:nvPr/>
      </p:nvGrpSpPr>
      <p:grpSpPr>
        <a:xfrm>
          <a:off x="0" y="0"/>
          <a:ext cx="0" cy="0"/>
          <a:chOff x="0" y="0"/>
          <a:chExt cx="0" cy="0"/>
        </a:xfrm>
      </p:grpSpPr>
      <p:grpSp>
        <p:nvGrpSpPr>
          <p:cNvPr id="82" name="Google Shape;82;p11"/>
          <p:cNvGrpSpPr/>
          <p:nvPr/>
        </p:nvGrpSpPr>
        <p:grpSpPr>
          <a:xfrm>
            <a:off x="5959222" y="4119576"/>
            <a:ext cx="2520952" cy="1024165"/>
            <a:chOff x="6917201" y="0"/>
            <a:chExt cx="2227777" cy="863400"/>
          </a:xfrm>
        </p:grpSpPr>
        <p:sp>
          <p:nvSpPr>
            <p:cNvPr id="83" name="Google Shape;83;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 name="Google Shape;86;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FFFFFF"/>
              </a:buClr>
              <a:buSzPts val="8600"/>
              <a:buNone/>
              <a:defRPr sz="8600">
                <a:solidFill>
                  <a:srgbClr val="FFFFFF"/>
                </a:solidFill>
              </a:defRPr>
            </a:lvl1pPr>
            <a:lvl2pPr lvl="1" rtl="0" algn="ctr">
              <a:spcBef>
                <a:spcPts val="0"/>
              </a:spcBef>
              <a:spcAft>
                <a:spcPts val="0"/>
              </a:spcAft>
              <a:buClr>
                <a:srgbClr val="FFFFFF"/>
              </a:buClr>
              <a:buSzPts val="8600"/>
              <a:buNone/>
              <a:defRPr sz="8600">
                <a:solidFill>
                  <a:srgbClr val="FFFFFF"/>
                </a:solidFill>
              </a:defRPr>
            </a:lvl2pPr>
            <a:lvl3pPr lvl="2" rtl="0" algn="ctr">
              <a:spcBef>
                <a:spcPts val="0"/>
              </a:spcBef>
              <a:spcAft>
                <a:spcPts val="0"/>
              </a:spcAft>
              <a:buClr>
                <a:srgbClr val="FFFFFF"/>
              </a:buClr>
              <a:buSzPts val="8600"/>
              <a:buNone/>
              <a:defRPr sz="8600">
                <a:solidFill>
                  <a:srgbClr val="FFFFFF"/>
                </a:solidFill>
              </a:defRPr>
            </a:lvl3pPr>
            <a:lvl4pPr lvl="3" rtl="0" algn="ctr">
              <a:spcBef>
                <a:spcPts val="0"/>
              </a:spcBef>
              <a:spcAft>
                <a:spcPts val="0"/>
              </a:spcAft>
              <a:buClr>
                <a:srgbClr val="FFFFFF"/>
              </a:buClr>
              <a:buSzPts val="8600"/>
              <a:buNone/>
              <a:defRPr sz="8600">
                <a:solidFill>
                  <a:srgbClr val="FFFFFF"/>
                </a:solidFill>
              </a:defRPr>
            </a:lvl4pPr>
            <a:lvl5pPr lvl="4" rtl="0" algn="ctr">
              <a:spcBef>
                <a:spcPts val="0"/>
              </a:spcBef>
              <a:spcAft>
                <a:spcPts val="0"/>
              </a:spcAft>
              <a:buClr>
                <a:srgbClr val="FFFFFF"/>
              </a:buClr>
              <a:buSzPts val="8600"/>
              <a:buNone/>
              <a:defRPr sz="8600">
                <a:solidFill>
                  <a:srgbClr val="FFFFFF"/>
                </a:solidFill>
              </a:defRPr>
            </a:lvl5pPr>
            <a:lvl6pPr lvl="5" rtl="0" algn="ctr">
              <a:spcBef>
                <a:spcPts val="0"/>
              </a:spcBef>
              <a:spcAft>
                <a:spcPts val="0"/>
              </a:spcAft>
              <a:buClr>
                <a:srgbClr val="FFFFFF"/>
              </a:buClr>
              <a:buSzPts val="8600"/>
              <a:buNone/>
              <a:defRPr sz="8600">
                <a:solidFill>
                  <a:srgbClr val="FFFFFF"/>
                </a:solidFill>
              </a:defRPr>
            </a:lvl6pPr>
            <a:lvl7pPr lvl="6" rtl="0" algn="ctr">
              <a:spcBef>
                <a:spcPts val="0"/>
              </a:spcBef>
              <a:spcAft>
                <a:spcPts val="0"/>
              </a:spcAft>
              <a:buClr>
                <a:srgbClr val="FFFFFF"/>
              </a:buClr>
              <a:buSzPts val="8600"/>
              <a:buNone/>
              <a:defRPr sz="8600">
                <a:solidFill>
                  <a:srgbClr val="FFFFFF"/>
                </a:solidFill>
              </a:defRPr>
            </a:lvl7pPr>
            <a:lvl8pPr lvl="7" rtl="0" algn="ctr">
              <a:spcBef>
                <a:spcPts val="0"/>
              </a:spcBef>
              <a:spcAft>
                <a:spcPts val="0"/>
              </a:spcAft>
              <a:buClr>
                <a:srgbClr val="FFFFFF"/>
              </a:buClr>
              <a:buSzPts val="8600"/>
              <a:buNone/>
              <a:defRPr sz="8600">
                <a:solidFill>
                  <a:srgbClr val="FFFFFF"/>
                </a:solidFill>
              </a:defRPr>
            </a:lvl8pPr>
            <a:lvl9pPr lvl="8" rtl="0" algn="ctr">
              <a:spcBef>
                <a:spcPts val="0"/>
              </a:spcBef>
              <a:spcAft>
                <a:spcPts val="0"/>
              </a:spcAft>
              <a:buClr>
                <a:srgbClr val="FFFFFF"/>
              </a:buClr>
              <a:buSzPts val="8600"/>
              <a:buNone/>
              <a:defRPr sz="8600">
                <a:solidFill>
                  <a:srgbClr val="FFFFFF"/>
                </a:solidFill>
              </a:defRPr>
            </a:lvl9pPr>
          </a:lstStyle>
          <a:p>
            <a:r>
              <a:t>xx%</a:t>
            </a:r>
          </a:p>
        </p:txBody>
      </p:sp>
      <p:sp>
        <p:nvSpPr>
          <p:cNvPr id="87" name="Google Shape;87;p11"/>
          <p:cNvSpPr txBox="1"/>
          <p:nvPr>
            <p:ph idx="1" type="body"/>
          </p:nvPr>
        </p:nvSpPr>
        <p:spPr>
          <a:xfrm>
            <a:off x="1385850" y="2863850"/>
            <a:ext cx="6372300" cy="641100"/>
          </a:xfrm>
          <a:prstGeom prst="rect">
            <a:avLst/>
          </a:prstGeom>
        </p:spPr>
        <p:txBody>
          <a:bodyPr anchorCtr="0" anchor="t" bIns="91425" lIns="91425" spcFirstLastPara="1" rIns="91425" wrap="square" tIns="91425">
            <a:noAutofit/>
          </a:bodyPr>
          <a:lstStyle>
            <a:lvl1pPr indent="-311150" lvl="0" marL="457200" rtl="0" algn="ctr">
              <a:spcBef>
                <a:spcPts val="0"/>
              </a:spcBef>
              <a:spcAft>
                <a:spcPts val="0"/>
              </a:spcAft>
              <a:buSzPts val="1300"/>
              <a:buChar char="●"/>
              <a:defRPr/>
            </a:lvl1pPr>
            <a:lvl2pPr indent="-298450" lvl="1" marL="914400" rtl="0" algn="ctr">
              <a:spcBef>
                <a:spcPts val="1600"/>
              </a:spcBef>
              <a:spcAft>
                <a:spcPts val="0"/>
              </a:spcAft>
              <a:buSzPts val="1100"/>
              <a:buChar char="○"/>
              <a:defRPr/>
            </a:lvl2pPr>
            <a:lvl3pPr indent="-298450" lvl="2" marL="1371600" rtl="0" algn="ctr">
              <a:spcBef>
                <a:spcPts val="1600"/>
              </a:spcBef>
              <a:spcAft>
                <a:spcPts val="0"/>
              </a:spcAft>
              <a:buSzPts val="1100"/>
              <a:buChar char="■"/>
              <a:defRPr/>
            </a:lvl3pPr>
            <a:lvl4pPr indent="-298450" lvl="3" marL="1828800" rtl="0" algn="ctr">
              <a:spcBef>
                <a:spcPts val="1600"/>
              </a:spcBef>
              <a:spcAft>
                <a:spcPts val="0"/>
              </a:spcAft>
              <a:buSzPts val="1100"/>
              <a:buChar char="●"/>
              <a:defRPr/>
            </a:lvl4pPr>
            <a:lvl5pPr indent="-298450" lvl="4" marL="2286000" rtl="0" algn="ctr">
              <a:spcBef>
                <a:spcPts val="1600"/>
              </a:spcBef>
              <a:spcAft>
                <a:spcPts val="0"/>
              </a:spcAft>
              <a:buSzPts val="1100"/>
              <a:buChar char="○"/>
              <a:defRPr/>
            </a:lvl5pPr>
            <a:lvl6pPr indent="-298450" lvl="5" marL="2743200" rtl="0" algn="ctr">
              <a:spcBef>
                <a:spcPts val="1600"/>
              </a:spcBef>
              <a:spcAft>
                <a:spcPts val="0"/>
              </a:spcAft>
              <a:buSzPts val="1100"/>
              <a:buChar char="■"/>
              <a:defRPr/>
            </a:lvl6pPr>
            <a:lvl7pPr indent="-298450" lvl="6" marL="3200400" rtl="0" algn="ctr">
              <a:spcBef>
                <a:spcPts val="1600"/>
              </a:spcBef>
              <a:spcAft>
                <a:spcPts val="0"/>
              </a:spcAft>
              <a:buSzPts val="1100"/>
              <a:buChar char="●"/>
              <a:defRPr/>
            </a:lvl7pPr>
            <a:lvl8pPr indent="-298450" lvl="7" marL="3657600" rtl="0" algn="ctr">
              <a:spcBef>
                <a:spcPts val="1600"/>
              </a:spcBef>
              <a:spcAft>
                <a:spcPts val="0"/>
              </a:spcAft>
              <a:buSzPts val="1100"/>
              <a:buChar char="○"/>
              <a:defRPr/>
            </a:lvl8pPr>
            <a:lvl9pPr indent="-298450" lvl="8" marL="4114800" rtl="0" algn="ctr">
              <a:spcBef>
                <a:spcPts val="1600"/>
              </a:spcBef>
              <a:spcAft>
                <a:spcPts val="1600"/>
              </a:spcAft>
              <a:buSzPts val="1100"/>
              <a:buChar char="■"/>
              <a:defRPr/>
            </a:lvl9pPr>
          </a:lstStyle>
          <a:p/>
        </p:txBody>
      </p:sp>
      <p:sp>
        <p:nvSpPr>
          <p:cNvPr id="88" name="Google Shape;88;p11"/>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89" name="Shape 89"/>
        <p:cNvGrpSpPr/>
        <p:nvPr/>
      </p:nvGrpSpPr>
      <p:grpSpPr>
        <a:xfrm>
          <a:off x="0" y="0"/>
          <a:ext cx="0" cy="0"/>
          <a:chOff x="0" y="0"/>
          <a:chExt cx="0" cy="0"/>
        </a:xfrm>
      </p:grpSpPr>
      <p:sp>
        <p:nvSpPr>
          <p:cNvPr id="90" name="Google Shape;90;p12"/>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rgbClr val="663399"/>
        </a:solidFill>
      </p:bgPr>
    </p:bg>
    <p:spTree>
      <p:nvGrpSpPr>
        <p:cNvPr id="17" name="Shape 17"/>
        <p:cNvGrpSpPr/>
        <p:nvPr/>
      </p:nvGrpSpPr>
      <p:grpSpPr>
        <a:xfrm>
          <a:off x="0" y="0"/>
          <a:ext cx="0" cy="0"/>
          <a:chOff x="0" y="0"/>
          <a:chExt cx="0" cy="0"/>
        </a:xfrm>
      </p:grpSpPr>
      <p:sp>
        <p:nvSpPr>
          <p:cNvPr id="18" name="Google Shape;1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1888684" y="1746100"/>
            <a:ext cx="53775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rgbClr val="77A756"/>
              </a:buClr>
              <a:buSzPts val="3200"/>
              <a:buNone/>
              <a:defRPr sz="3200">
                <a:solidFill>
                  <a:srgbClr val="77A756"/>
                </a:solidFill>
              </a:defRPr>
            </a:lvl1pPr>
            <a:lvl2pPr lvl="1" rtl="0" algn="ctr">
              <a:spcBef>
                <a:spcPts val="0"/>
              </a:spcBef>
              <a:spcAft>
                <a:spcPts val="0"/>
              </a:spcAft>
              <a:buClr>
                <a:schemeClr val="dk2"/>
              </a:buClr>
              <a:buSzPts val="3200"/>
              <a:buNone/>
              <a:defRPr sz="3200">
                <a:solidFill>
                  <a:schemeClr val="dk2"/>
                </a:solidFill>
              </a:defRPr>
            </a:lvl2pPr>
            <a:lvl3pPr lvl="2" rtl="0" algn="ctr">
              <a:spcBef>
                <a:spcPts val="0"/>
              </a:spcBef>
              <a:spcAft>
                <a:spcPts val="0"/>
              </a:spcAft>
              <a:buClr>
                <a:schemeClr val="dk2"/>
              </a:buClr>
              <a:buSzPts val="3200"/>
              <a:buNone/>
              <a:defRPr sz="3200">
                <a:solidFill>
                  <a:schemeClr val="dk2"/>
                </a:solidFill>
              </a:defRPr>
            </a:lvl3pPr>
            <a:lvl4pPr lvl="3" rtl="0" algn="ctr">
              <a:spcBef>
                <a:spcPts val="0"/>
              </a:spcBef>
              <a:spcAft>
                <a:spcPts val="0"/>
              </a:spcAft>
              <a:buClr>
                <a:schemeClr val="dk2"/>
              </a:buClr>
              <a:buSzPts val="3200"/>
              <a:buNone/>
              <a:defRPr sz="3200">
                <a:solidFill>
                  <a:schemeClr val="dk2"/>
                </a:solidFill>
              </a:defRPr>
            </a:lvl4pPr>
            <a:lvl5pPr lvl="4" rtl="0" algn="ctr">
              <a:spcBef>
                <a:spcPts val="0"/>
              </a:spcBef>
              <a:spcAft>
                <a:spcPts val="0"/>
              </a:spcAft>
              <a:buClr>
                <a:schemeClr val="dk2"/>
              </a:buClr>
              <a:buSzPts val="3200"/>
              <a:buNone/>
              <a:defRPr sz="3200">
                <a:solidFill>
                  <a:schemeClr val="dk2"/>
                </a:solidFill>
              </a:defRPr>
            </a:lvl5pPr>
            <a:lvl6pPr lvl="5" rtl="0" algn="ctr">
              <a:spcBef>
                <a:spcPts val="0"/>
              </a:spcBef>
              <a:spcAft>
                <a:spcPts val="0"/>
              </a:spcAft>
              <a:buClr>
                <a:schemeClr val="dk2"/>
              </a:buClr>
              <a:buSzPts val="3200"/>
              <a:buNone/>
              <a:defRPr sz="3200">
                <a:solidFill>
                  <a:schemeClr val="dk2"/>
                </a:solidFill>
              </a:defRPr>
            </a:lvl6pPr>
            <a:lvl7pPr lvl="6" rtl="0" algn="ctr">
              <a:spcBef>
                <a:spcPts val="0"/>
              </a:spcBef>
              <a:spcAft>
                <a:spcPts val="0"/>
              </a:spcAft>
              <a:buClr>
                <a:schemeClr val="dk2"/>
              </a:buClr>
              <a:buSzPts val="3200"/>
              <a:buNone/>
              <a:defRPr sz="3200">
                <a:solidFill>
                  <a:schemeClr val="dk2"/>
                </a:solidFill>
              </a:defRPr>
            </a:lvl7pPr>
            <a:lvl8pPr lvl="7" rtl="0" algn="ctr">
              <a:spcBef>
                <a:spcPts val="0"/>
              </a:spcBef>
              <a:spcAft>
                <a:spcPts val="0"/>
              </a:spcAft>
              <a:buClr>
                <a:schemeClr val="dk2"/>
              </a:buClr>
              <a:buSzPts val="3200"/>
              <a:buNone/>
              <a:defRPr sz="3200">
                <a:solidFill>
                  <a:schemeClr val="dk2"/>
                </a:solidFill>
              </a:defRPr>
            </a:lvl8pPr>
            <a:lvl9pPr lvl="8" rtl="0" algn="ctr">
              <a:spcBef>
                <a:spcPts val="0"/>
              </a:spcBef>
              <a:spcAft>
                <a:spcPts val="0"/>
              </a:spcAft>
              <a:buClr>
                <a:schemeClr val="dk2"/>
              </a:buClr>
              <a:buSzPts val="3200"/>
              <a:buNone/>
              <a:defRPr sz="3200">
                <a:solidFill>
                  <a:schemeClr val="dk2"/>
                </a:solidFill>
              </a:defRPr>
            </a:lvl9pPr>
          </a:lstStyle>
          <a:p/>
        </p:txBody>
      </p:sp>
      <p:sp>
        <p:nvSpPr>
          <p:cNvPr id="20" name="Google Shape;20;p3"/>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bg>
      <p:bgPr>
        <a:solidFill>
          <a:srgbClr val="663399"/>
        </a:solidFill>
      </p:bgPr>
    </p:bg>
    <p:spTree>
      <p:nvGrpSpPr>
        <p:cNvPr id="21" name="Shape 21"/>
        <p:cNvGrpSpPr/>
        <p:nvPr/>
      </p:nvGrpSpPr>
      <p:grpSpPr>
        <a:xfrm>
          <a:off x="0" y="0"/>
          <a:ext cx="0" cy="0"/>
          <a:chOff x="0" y="0"/>
          <a:chExt cx="0" cy="0"/>
        </a:xfrm>
      </p:grpSpPr>
      <p:sp>
        <p:nvSpPr>
          <p:cNvPr id="22" name="Google Shape;22;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4"/>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4"/>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3399"/>
              </a:buClr>
              <a:buSzPts val="3000"/>
              <a:buNone/>
              <a:defRPr sz="3000">
                <a:solidFill>
                  <a:srgbClr val="663399"/>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26" name="Google Shape;26;p4"/>
          <p:cNvSpPr txBox="1"/>
          <p:nvPr>
            <p:ph idx="1" type="body"/>
          </p:nvPr>
        </p:nvSpPr>
        <p:spPr>
          <a:xfrm>
            <a:off x="819150" y="1990725"/>
            <a:ext cx="75057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Clr>
                <a:srgbClr val="000000"/>
              </a:buClr>
              <a:buSzPts val="1300"/>
              <a:buChar char="●"/>
              <a:defRPr>
                <a:solidFill>
                  <a:srgbClr val="000000"/>
                </a:solidFill>
              </a:defRPr>
            </a:lvl1pPr>
            <a:lvl2pPr indent="-298450" lvl="1" marL="914400" rtl="0">
              <a:spcBef>
                <a:spcPts val="1600"/>
              </a:spcBef>
              <a:spcAft>
                <a:spcPts val="0"/>
              </a:spcAft>
              <a:buClr>
                <a:srgbClr val="000000"/>
              </a:buClr>
              <a:buSzPts val="1100"/>
              <a:buChar char="○"/>
              <a:defRPr>
                <a:solidFill>
                  <a:srgbClr val="000000"/>
                </a:solidFill>
              </a:defRPr>
            </a:lvl2pPr>
            <a:lvl3pPr indent="-298450" lvl="2" marL="1371600" rtl="0">
              <a:spcBef>
                <a:spcPts val="1600"/>
              </a:spcBef>
              <a:spcAft>
                <a:spcPts val="0"/>
              </a:spcAft>
              <a:buClr>
                <a:srgbClr val="000000"/>
              </a:buClr>
              <a:buSzPts val="1100"/>
              <a:buChar char="■"/>
              <a:defRPr>
                <a:solidFill>
                  <a:srgbClr val="000000"/>
                </a:solidFill>
              </a:defRPr>
            </a:lvl3pPr>
            <a:lvl4pPr indent="-298450" lvl="3" marL="1828800" rtl="0">
              <a:spcBef>
                <a:spcPts val="1600"/>
              </a:spcBef>
              <a:spcAft>
                <a:spcPts val="0"/>
              </a:spcAft>
              <a:buClr>
                <a:srgbClr val="000000"/>
              </a:buClr>
              <a:buSzPts val="1100"/>
              <a:buChar char="●"/>
              <a:defRPr>
                <a:solidFill>
                  <a:srgbClr val="000000"/>
                </a:solidFill>
              </a:defRPr>
            </a:lvl4pPr>
            <a:lvl5pPr indent="-298450" lvl="4" marL="2286000" rtl="0">
              <a:spcBef>
                <a:spcPts val="1600"/>
              </a:spcBef>
              <a:spcAft>
                <a:spcPts val="0"/>
              </a:spcAft>
              <a:buClr>
                <a:srgbClr val="000000"/>
              </a:buClr>
              <a:buSzPts val="1100"/>
              <a:buChar char="○"/>
              <a:defRPr>
                <a:solidFill>
                  <a:srgbClr val="000000"/>
                </a:solidFill>
              </a:defRPr>
            </a:lvl5pPr>
            <a:lvl6pPr indent="-298450" lvl="5" marL="2743200" rtl="0">
              <a:spcBef>
                <a:spcPts val="1600"/>
              </a:spcBef>
              <a:spcAft>
                <a:spcPts val="0"/>
              </a:spcAft>
              <a:buClr>
                <a:srgbClr val="000000"/>
              </a:buClr>
              <a:buSzPts val="1100"/>
              <a:buChar char="■"/>
              <a:defRPr>
                <a:solidFill>
                  <a:srgbClr val="000000"/>
                </a:solidFill>
              </a:defRPr>
            </a:lvl6pPr>
            <a:lvl7pPr indent="-298450" lvl="6" marL="3200400" rtl="0">
              <a:spcBef>
                <a:spcPts val="1600"/>
              </a:spcBef>
              <a:spcAft>
                <a:spcPts val="0"/>
              </a:spcAft>
              <a:buClr>
                <a:srgbClr val="000000"/>
              </a:buClr>
              <a:buSzPts val="1100"/>
              <a:buChar char="●"/>
              <a:defRPr>
                <a:solidFill>
                  <a:srgbClr val="000000"/>
                </a:solidFill>
              </a:defRPr>
            </a:lvl7pPr>
            <a:lvl8pPr indent="-298450" lvl="7" marL="3657600" rtl="0">
              <a:spcBef>
                <a:spcPts val="1600"/>
              </a:spcBef>
              <a:spcAft>
                <a:spcPts val="0"/>
              </a:spcAft>
              <a:buClr>
                <a:srgbClr val="000000"/>
              </a:buClr>
              <a:buSzPts val="1100"/>
              <a:buChar char="○"/>
              <a:defRPr>
                <a:solidFill>
                  <a:srgbClr val="000000"/>
                </a:solidFill>
              </a:defRPr>
            </a:lvl8pPr>
            <a:lvl9pPr indent="-298450" lvl="8" marL="4114800" rtl="0">
              <a:spcBef>
                <a:spcPts val="1600"/>
              </a:spcBef>
              <a:spcAft>
                <a:spcPts val="1600"/>
              </a:spcAft>
              <a:buClr>
                <a:srgbClr val="000000"/>
              </a:buClr>
              <a:buSzPts val="1100"/>
              <a:buChar char="■"/>
              <a:defRPr>
                <a:solidFill>
                  <a:srgbClr val="000000"/>
                </a:solidFill>
              </a:defRPr>
            </a:lvl9pPr>
          </a:lstStyle>
          <a:p/>
        </p:txBody>
      </p:sp>
      <p:sp>
        <p:nvSpPr>
          <p:cNvPr id="27" name="Google Shape;27;p4"/>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bg>
      <p:bgPr>
        <a:solidFill>
          <a:srgbClr val="663399"/>
        </a:solidFill>
      </p:bgPr>
    </p:bg>
    <p:spTree>
      <p:nvGrpSpPr>
        <p:cNvPr id="28" name="Shape 28"/>
        <p:cNvGrpSpPr/>
        <p:nvPr/>
      </p:nvGrpSpPr>
      <p:grpSpPr>
        <a:xfrm>
          <a:off x="0" y="0"/>
          <a:ext cx="0" cy="0"/>
          <a:chOff x="0" y="0"/>
          <a:chExt cx="0" cy="0"/>
        </a:xfrm>
      </p:grpSpPr>
      <p:sp>
        <p:nvSpPr>
          <p:cNvPr id="29" name="Google Shape;29;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5"/>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5"/>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663399"/>
              </a:buClr>
              <a:buSzPts val="3000"/>
              <a:buFont typeface="Roboto Slab"/>
              <a:buNone/>
              <a:defRPr sz="3000">
                <a:solidFill>
                  <a:srgbClr val="663399"/>
                </a:solidFill>
                <a:latin typeface="Roboto Slab"/>
                <a:ea typeface="Roboto Slab"/>
                <a:cs typeface="Roboto Slab"/>
                <a:sym typeface="Roboto Slab"/>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33" name="Google Shape;33;p5"/>
          <p:cNvSpPr txBox="1"/>
          <p:nvPr>
            <p:ph idx="1" type="body"/>
          </p:nvPr>
        </p:nvSpPr>
        <p:spPr>
          <a:xfrm>
            <a:off x="819150"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Roboto"/>
              <a:buChar char="●"/>
              <a:defRPr>
                <a:latin typeface="Roboto"/>
                <a:ea typeface="Roboto"/>
                <a:cs typeface="Roboto"/>
                <a:sym typeface="Roboto"/>
              </a:defRPr>
            </a:lvl1pPr>
            <a:lvl2pPr indent="-298450" lvl="1" marL="914400" rtl="0">
              <a:spcBef>
                <a:spcPts val="1600"/>
              </a:spcBef>
              <a:spcAft>
                <a:spcPts val="0"/>
              </a:spcAft>
              <a:buSzPts val="1100"/>
              <a:buFont typeface="Roboto"/>
              <a:buChar char="○"/>
              <a:defRPr>
                <a:latin typeface="Roboto"/>
                <a:ea typeface="Roboto"/>
                <a:cs typeface="Roboto"/>
                <a:sym typeface="Roboto"/>
              </a:defRPr>
            </a:lvl2pPr>
            <a:lvl3pPr indent="-298450" lvl="2" marL="1371600" rtl="0">
              <a:spcBef>
                <a:spcPts val="1600"/>
              </a:spcBef>
              <a:spcAft>
                <a:spcPts val="0"/>
              </a:spcAft>
              <a:buSzPts val="1100"/>
              <a:buFont typeface="Roboto"/>
              <a:buChar char="■"/>
              <a:defRPr>
                <a:latin typeface="Roboto"/>
                <a:ea typeface="Roboto"/>
                <a:cs typeface="Roboto"/>
                <a:sym typeface="Roboto"/>
              </a:defRPr>
            </a:lvl3pPr>
            <a:lvl4pPr indent="-298450" lvl="3" marL="1828800" rtl="0">
              <a:spcBef>
                <a:spcPts val="1600"/>
              </a:spcBef>
              <a:spcAft>
                <a:spcPts val="0"/>
              </a:spcAft>
              <a:buSzPts val="1100"/>
              <a:buFont typeface="Roboto"/>
              <a:buChar char="●"/>
              <a:defRPr>
                <a:latin typeface="Roboto"/>
                <a:ea typeface="Roboto"/>
                <a:cs typeface="Roboto"/>
                <a:sym typeface="Roboto"/>
              </a:defRPr>
            </a:lvl4pPr>
            <a:lvl5pPr indent="-298450" lvl="4" marL="2286000" rtl="0">
              <a:spcBef>
                <a:spcPts val="1600"/>
              </a:spcBef>
              <a:spcAft>
                <a:spcPts val="0"/>
              </a:spcAft>
              <a:buSzPts val="1100"/>
              <a:buFont typeface="Roboto"/>
              <a:buChar char="○"/>
              <a:defRPr>
                <a:latin typeface="Roboto"/>
                <a:ea typeface="Roboto"/>
                <a:cs typeface="Roboto"/>
                <a:sym typeface="Roboto"/>
              </a:defRPr>
            </a:lvl5pPr>
            <a:lvl6pPr indent="-298450" lvl="5" marL="2743200" rtl="0">
              <a:spcBef>
                <a:spcPts val="1600"/>
              </a:spcBef>
              <a:spcAft>
                <a:spcPts val="0"/>
              </a:spcAft>
              <a:buSzPts val="1100"/>
              <a:buFont typeface="Roboto"/>
              <a:buChar char="■"/>
              <a:defRPr>
                <a:latin typeface="Roboto"/>
                <a:ea typeface="Roboto"/>
                <a:cs typeface="Roboto"/>
                <a:sym typeface="Roboto"/>
              </a:defRPr>
            </a:lvl6pPr>
            <a:lvl7pPr indent="-298450" lvl="6" marL="3200400" rtl="0">
              <a:spcBef>
                <a:spcPts val="1600"/>
              </a:spcBef>
              <a:spcAft>
                <a:spcPts val="0"/>
              </a:spcAft>
              <a:buSzPts val="1100"/>
              <a:buFont typeface="Roboto"/>
              <a:buChar char="●"/>
              <a:defRPr>
                <a:latin typeface="Roboto"/>
                <a:ea typeface="Roboto"/>
                <a:cs typeface="Roboto"/>
                <a:sym typeface="Roboto"/>
              </a:defRPr>
            </a:lvl7pPr>
            <a:lvl8pPr indent="-298450" lvl="7" marL="3657600" rtl="0">
              <a:spcBef>
                <a:spcPts val="1600"/>
              </a:spcBef>
              <a:spcAft>
                <a:spcPts val="0"/>
              </a:spcAft>
              <a:buSzPts val="1100"/>
              <a:buFont typeface="Roboto"/>
              <a:buChar char="○"/>
              <a:defRPr>
                <a:latin typeface="Roboto"/>
                <a:ea typeface="Roboto"/>
                <a:cs typeface="Roboto"/>
                <a:sym typeface="Roboto"/>
              </a:defRPr>
            </a:lvl8pPr>
            <a:lvl9pPr indent="-298450" lvl="8" marL="4114800" rtl="0">
              <a:spcBef>
                <a:spcPts val="1600"/>
              </a:spcBef>
              <a:spcAft>
                <a:spcPts val="1600"/>
              </a:spcAft>
              <a:buSzPts val="1100"/>
              <a:buFont typeface="Roboto"/>
              <a:buChar char="■"/>
              <a:defRPr>
                <a:latin typeface="Roboto"/>
                <a:ea typeface="Roboto"/>
                <a:cs typeface="Roboto"/>
                <a:sym typeface="Roboto"/>
              </a:defRPr>
            </a:lvl9pPr>
          </a:lstStyle>
          <a:p/>
        </p:txBody>
      </p:sp>
      <p:sp>
        <p:nvSpPr>
          <p:cNvPr id="34" name="Google Shape;34;p5"/>
          <p:cNvSpPr txBox="1"/>
          <p:nvPr>
            <p:ph idx="2" type="body"/>
          </p:nvPr>
        </p:nvSpPr>
        <p:spPr>
          <a:xfrm>
            <a:off x="4638675" y="1990725"/>
            <a:ext cx="3686100" cy="24480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Font typeface="Roboto"/>
              <a:buChar char="●"/>
              <a:defRPr>
                <a:latin typeface="Roboto"/>
                <a:ea typeface="Roboto"/>
                <a:cs typeface="Roboto"/>
                <a:sym typeface="Roboto"/>
              </a:defRPr>
            </a:lvl1pPr>
            <a:lvl2pPr indent="-298450" lvl="1" marL="914400" rtl="0">
              <a:spcBef>
                <a:spcPts val="1600"/>
              </a:spcBef>
              <a:spcAft>
                <a:spcPts val="0"/>
              </a:spcAft>
              <a:buSzPts val="1100"/>
              <a:buFont typeface="Roboto"/>
              <a:buChar char="○"/>
              <a:defRPr>
                <a:latin typeface="Roboto"/>
                <a:ea typeface="Roboto"/>
                <a:cs typeface="Roboto"/>
                <a:sym typeface="Roboto"/>
              </a:defRPr>
            </a:lvl2pPr>
            <a:lvl3pPr indent="-298450" lvl="2" marL="1371600" rtl="0">
              <a:spcBef>
                <a:spcPts val="1600"/>
              </a:spcBef>
              <a:spcAft>
                <a:spcPts val="0"/>
              </a:spcAft>
              <a:buSzPts val="1100"/>
              <a:buFont typeface="Roboto"/>
              <a:buChar char="■"/>
              <a:defRPr>
                <a:latin typeface="Roboto"/>
                <a:ea typeface="Roboto"/>
                <a:cs typeface="Roboto"/>
                <a:sym typeface="Roboto"/>
              </a:defRPr>
            </a:lvl3pPr>
            <a:lvl4pPr indent="-298450" lvl="3" marL="1828800" rtl="0">
              <a:spcBef>
                <a:spcPts val="1600"/>
              </a:spcBef>
              <a:spcAft>
                <a:spcPts val="0"/>
              </a:spcAft>
              <a:buSzPts val="1100"/>
              <a:buFont typeface="Roboto"/>
              <a:buChar char="●"/>
              <a:defRPr>
                <a:latin typeface="Roboto"/>
                <a:ea typeface="Roboto"/>
                <a:cs typeface="Roboto"/>
                <a:sym typeface="Roboto"/>
              </a:defRPr>
            </a:lvl4pPr>
            <a:lvl5pPr indent="-298450" lvl="4" marL="2286000" rtl="0">
              <a:spcBef>
                <a:spcPts val="1600"/>
              </a:spcBef>
              <a:spcAft>
                <a:spcPts val="0"/>
              </a:spcAft>
              <a:buSzPts val="1100"/>
              <a:buFont typeface="Roboto"/>
              <a:buChar char="○"/>
              <a:defRPr>
                <a:latin typeface="Roboto"/>
                <a:ea typeface="Roboto"/>
                <a:cs typeface="Roboto"/>
                <a:sym typeface="Roboto"/>
              </a:defRPr>
            </a:lvl5pPr>
            <a:lvl6pPr indent="-298450" lvl="5" marL="2743200" rtl="0">
              <a:spcBef>
                <a:spcPts val="1600"/>
              </a:spcBef>
              <a:spcAft>
                <a:spcPts val="0"/>
              </a:spcAft>
              <a:buSzPts val="1100"/>
              <a:buFont typeface="Roboto"/>
              <a:buChar char="■"/>
              <a:defRPr>
                <a:latin typeface="Roboto"/>
                <a:ea typeface="Roboto"/>
                <a:cs typeface="Roboto"/>
                <a:sym typeface="Roboto"/>
              </a:defRPr>
            </a:lvl6pPr>
            <a:lvl7pPr indent="-298450" lvl="6" marL="3200400" rtl="0">
              <a:spcBef>
                <a:spcPts val="1600"/>
              </a:spcBef>
              <a:spcAft>
                <a:spcPts val="0"/>
              </a:spcAft>
              <a:buSzPts val="1100"/>
              <a:buFont typeface="Roboto"/>
              <a:buChar char="●"/>
              <a:defRPr>
                <a:latin typeface="Roboto"/>
                <a:ea typeface="Roboto"/>
                <a:cs typeface="Roboto"/>
                <a:sym typeface="Roboto"/>
              </a:defRPr>
            </a:lvl7pPr>
            <a:lvl8pPr indent="-298450" lvl="7" marL="3657600" rtl="0">
              <a:spcBef>
                <a:spcPts val="1600"/>
              </a:spcBef>
              <a:spcAft>
                <a:spcPts val="0"/>
              </a:spcAft>
              <a:buSzPts val="1100"/>
              <a:buFont typeface="Roboto"/>
              <a:buChar char="○"/>
              <a:defRPr>
                <a:latin typeface="Roboto"/>
                <a:ea typeface="Roboto"/>
                <a:cs typeface="Roboto"/>
                <a:sym typeface="Roboto"/>
              </a:defRPr>
            </a:lvl8pPr>
            <a:lvl9pPr indent="-298450" lvl="8" marL="4114800" rtl="0">
              <a:spcBef>
                <a:spcPts val="1600"/>
              </a:spcBef>
              <a:spcAft>
                <a:spcPts val="1600"/>
              </a:spcAft>
              <a:buSzPts val="1100"/>
              <a:buFont typeface="Roboto"/>
              <a:buChar char="■"/>
              <a:defRPr>
                <a:latin typeface="Roboto"/>
                <a:ea typeface="Roboto"/>
                <a:cs typeface="Roboto"/>
                <a:sym typeface="Roboto"/>
              </a:defRPr>
            </a:lvl9pPr>
          </a:lstStyle>
          <a:p/>
        </p:txBody>
      </p:sp>
      <p:sp>
        <p:nvSpPr>
          <p:cNvPr id="35" name="Google Shape;35;p5"/>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bg>
      <p:bgPr>
        <a:solidFill>
          <a:srgbClr val="663399"/>
        </a:solidFill>
      </p:bgPr>
    </p:bg>
    <p:spTree>
      <p:nvGrpSpPr>
        <p:cNvPr id="36" name="Shape 36"/>
        <p:cNvGrpSpPr/>
        <p:nvPr/>
      </p:nvGrpSpPr>
      <p:grpSpPr>
        <a:xfrm>
          <a:off x="0" y="0"/>
          <a:ext cx="0" cy="0"/>
          <a:chOff x="0" y="0"/>
          <a:chExt cx="0" cy="0"/>
        </a:xfrm>
      </p:grpSpPr>
      <p:sp>
        <p:nvSpPr>
          <p:cNvPr id="37" name="Google Shape;37;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6"/>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6"/>
          <p:cNvSpPr txBox="1"/>
          <p:nvPr>
            <p:ph type="title"/>
          </p:nvPr>
        </p:nvSpPr>
        <p:spPr>
          <a:xfrm>
            <a:off x="819150" y="845600"/>
            <a:ext cx="7505700" cy="954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1" name="Google Shape;41;p6"/>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bg>
      <p:bgPr>
        <a:solidFill>
          <a:srgbClr val="663399"/>
        </a:solidFill>
      </p:bgPr>
    </p:bg>
    <p:spTree>
      <p:nvGrpSpPr>
        <p:cNvPr id="42" name="Shape 42"/>
        <p:cNvGrpSpPr/>
        <p:nvPr/>
      </p:nvGrpSpPr>
      <p:grpSpPr>
        <a:xfrm>
          <a:off x="0" y="0"/>
          <a:ext cx="0" cy="0"/>
          <a:chOff x="0" y="0"/>
          <a:chExt cx="0" cy="0"/>
        </a:xfrm>
      </p:grpSpPr>
      <p:sp>
        <p:nvSpPr>
          <p:cNvPr id="43" name="Google Shape;43;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7"/>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7"/>
          <p:cNvSpPr txBox="1"/>
          <p:nvPr>
            <p:ph type="title"/>
          </p:nvPr>
        </p:nvSpPr>
        <p:spPr>
          <a:xfrm>
            <a:off x="819150" y="845600"/>
            <a:ext cx="3709200" cy="1383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47" name="Google Shape;47;p7"/>
          <p:cNvSpPr txBox="1"/>
          <p:nvPr>
            <p:ph idx="1" type="body"/>
          </p:nvPr>
        </p:nvSpPr>
        <p:spPr>
          <a:xfrm>
            <a:off x="830700" y="2319050"/>
            <a:ext cx="3709200" cy="21198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48" name="Google Shape;48;p7"/>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1"/>
        </a:solidFill>
      </p:bgPr>
    </p:bg>
    <p:spTree>
      <p:nvGrpSpPr>
        <p:cNvPr id="49" name="Shape 49"/>
        <p:cNvGrpSpPr/>
        <p:nvPr/>
      </p:nvGrpSpPr>
      <p:grpSpPr>
        <a:xfrm>
          <a:off x="0" y="0"/>
          <a:ext cx="0" cy="0"/>
          <a:chOff x="0" y="0"/>
          <a:chExt cx="0" cy="0"/>
        </a:xfrm>
      </p:grpSpPr>
      <p:sp>
        <p:nvSpPr>
          <p:cNvPr id="50" name="Google Shape;50;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2" name="Google Shape;52;p8"/>
          <p:cNvGrpSpPr/>
          <p:nvPr/>
        </p:nvGrpSpPr>
        <p:grpSpPr>
          <a:xfrm>
            <a:off x="255991" y="-118"/>
            <a:ext cx="2251347" cy="1043408"/>
            <a:chOff x="3961956" y="4383950"/>
            <a:chExt cx="1160548" cy="548700"/>
          </a:xfrm>
        </p:grpSpPr>
        <p:sp>
          <p:nvSpPr>
            <p:cNvPr id="53" name="Google Shape;53;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6" name="Google Shape;56;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7" name="Google Shape;57;p8"/>
          <p:cNvGrpSpPr/>
          <p:nvPr/>
        </p:nvGrpSpPr>
        <p:grpSpPr>
          <a:xfrm>
            <a:off x="34934" y="4522125"/>
            <a:ext cx="1593306" cy="617072"/>
            <a:chOff x="6917201" y="0"/>
            <a:chExt cx="2227777" cy="863400"/>
          </a:xfrm>
        </p:grpSpPr>
        <p:sp>
          <p:nvSpPr>
            <p:cNvPr id="58" name="Google Shape;58;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 name="Google Shape;61;p8"/>
          <p:cNvGrpSpPr/>
          <p:nvPr/>
        </p:nvGrpSpPr>
        <p:grpSpPr>
          <a:xfrm>
            <a:off x="5886353" y="1243"/>
            <a:ext cx="3257455" cy="1261514"/>
            <a:chOff x="6917201" y="0"/>
            <a:chExt cx="2227777" cy="863400"/>
          </a:xfrm>
        </p:grpSpPr>
        <p:sp>
          <p:nvSpPr>
            <p:cNvPr id="62" name="Google Shape;62;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8"/>
          <p:cNvSpPr txBox="1"/>
          <p:nvPr>
            <p:ph type="title"/>
          </p:nvPr>
        </p:nvSpPr>
        <p:spPr>
          <a:xfrm>
            <a:off x="1393929" y="1301146"/>
            <a:ext cx="6366900" cy="2539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200"/>
              <a:buNone/>
              <a:defRPr sz="3200"/>
            </a:lvl1pPr>
            <a:lvl2pPr lvl="1" rtl="0" algn="ctr">
              <a:spcBef>
                <a:spcPts val="0"/>
              </a:spcBef>
              <a:spcAft>
                <a:spcPts val="0"/>
              </a:spcAft>
              <a:buSzPts val="3200"/>
              <a:buNone/>
              <a:defRPr sz="3200"/>
            </a:lvl2pPr>
            <a:lvl3pPr lvl="2" rtl="0" algn="ctr">
              <a:spcBef>
                <a:spcPts val="0"/>
              </a:spcBef>
              <a:spcAft>
                <a:spcPts val="0"/>
              </a:spcAft>
              <a:buSzPts val="3200"/>
              <a:buNone/>
              <a:defRPr sz="3200"/>
            </a:lvl3pPr>
            <a:lvl4pPr lvl="3" rtl="0" algn="ctr">
              <a:spcBef>
                <a:spcPts val="0"/>
              </a:spcBef>
              <a:spcAft>
                <a:spcPts val="0"/>
              </a:spcAft>
              <a:buSzPts val="3200"/>
              <a:buNone/>
              <a:defRPr sz="3200"/>
            </a:lvl4pPr>
            <a:lvl5pPr lvl="4" rtl="0" algn="ctr">
              <a:spcBef>
                <a:spcPts val="0"/>
              </a:spcBef>
              <a:spcAft>
                <a:spcPts val="0"/>
              </a:spcAft>
              <a:buSzPts val="3200"/>
              <a:buNone/>
              <a:defRPr sz="3200"/>
            </a:lvl5pPr>
            <a:lvl6pPr lvl="5" rtl="0" algn="ctr">
              <a:spcBef>
                <a:spcPts val="0"/>
              </a:spcBef>
              <a:spcAft>
                <a:spcPts val="0"/>
              </a:spcAft>
              <a:buSzPts val="3200"/>
              <a:buNone/>
              <a:defRPr sz="3200"/>
            </a:lvl6pPr>
            <a:lvl7pPr lvl="6" rtl="0" algn="ctr">
              <a:spcBef>
                <a:spcPts val="0"/>
              </a:spcBef>
              <a:spcAft>
                <a:spcPts val="0"/>
              </a:spcAft>
              <a:buSzPts val="3200"/>
              <a:buNone/>
              <a:defRPr sz="3200"/>
            </a:lvl7pPr>
            <a:lvl8pPr lvl="7" rtl="0" algn="ctr">
              <a:spcBef>
                <a:spcPts val="0"/>
              </a:spcBef>
              <a:spcAft>
                <a:spcPts val="0"/>
              </a:spcAft>
              <a:buSzPts val="3200"/>
              <a:buNone/>
              <a:defRPr sz="3200"/>
            </a:lvl8pPr>
            <a:lvl9pPr lvl="8" rtl="0" algn="ctr">
              <a:spcBef>
                <a:spcPts val="0"/>
              </a:spcBef>
              <a:spcAft>
                <a:spcPts val="0"/>
              </a:spcAft>
              <a:buSzPts val="3200"/>
              <a:buNone/>
              <a:defRPr sz="3200"/>
            </a:lvl9pPr>
          </a:lstStyle>
          <a:p/>
        </p:txBody>
      </p:sp>
      <p:sp>
        <p:nvSpPr>
          <p:cNvPr id="66" name="Google Shape;66;p8"/>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rgbClr val="663399"/>
        </a:solidFill>
      </p:bgPr>
    </p:bg>
    <p:spTree>
      <p:nvGrpSpPr>
        <p:cNvPr id="67" name="Shape 67"/>
        <p:cNvGrpSpPr/>
        <p:nvPr/>
      </p:nvGrpSpPr>
      <p:grpSpPr>
        <a:xfrm>
          <a:off x="0" y="0"/>
          <a:ext cx="0" cy="0"/>
          <a:chOff x="0" y="0"/>
          <a:chExt cx="0" cy="0"/>
        </a:xfrm>
      </p:grpSpPr>
      <p:sp>
        <p:nvSpPr>
          <p:cNvPr id="68" name="Google Shape;68;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9"/>
          <p:cNvSpPr/>
          <p:nvPr/>
        </p:nvSpPr>
        <p:spPr>
          <a:xfrm>
            <a:off x="31" y="2824500"/>
            <a:ext cx="7370400" cy="23190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9"/>
          <p:cNvSpPr txBox="1"/>
          <p:nvPr>
            <p:ph type="title"/>
          </p:nvPr>
        </p:nvSpPr>
        <p:spPr>
          <a:xfrm>
            <a:off x="819150" y="845600"/>
            <a:ext cx="6424200" cy="7050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sp>
        <p:nvSpPr>
          <p:cNvPr id="72" name="Google Shape;72;p9"/>
          <p:cNvSpPr txBox="1"/>
          <p:nvPr>
            <p:ph idx="1" type="subTitle"/>
          </p:nvPr>
        </p:nvSpPr>
        <p:spPr>
          <a:xfrm>
            <a:off x="819150" y="1550700"/>
            <a:ext cx="5859900" cy="393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rgbClr val="77A756"/>
              </a:buClr>
              <a:buSzPts val="1600"/>
              <a:buNone/>
              <a:defRPr sz="1600">
                <a:solidFill>
                  <a:srgbClr val="77A756"/>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p:txBody>
      </p:sp>
      <p:sp>
        <p:nvSpPr>
          <p:cNvPr id="73" name="Google Shape;73;p9"/>
          <p:cNvSpPr txBox="1"/>
          <p:nvPr>
            <p:ph idx="2" type="body"/>
          </p:nvPr>
        </p:nvSpPr>
        <p:spPr>
          <a:xfrm>
            <a:off x="819150" y="2467050"/>
            <a:ext cx="5859900" cy="2095500"/>
          </a:xfrm>
          <a:prstGeom prst="rect">
            <a:avLst/>
          </a:prstGeom>
        </p:spPr>
        <p:txBody>
          <a:bodyPr anchorCtr="0" anchor="t" bIns="91425" lIns="91425" spcFirstLastPara="1" rIns="91425" wrap="square" tIns="91425">
            <a:noAutofit/>
          </a:bodyPr>
          <a:lstStyle>
            <a:lvl1pPr indent="-311150" lvl="0" marL="457200" rtl="0">
              <a:spcBef>
                <a:spcPts val="0"/>
              </a:spcBef>
              <a:spcAft>
                <a:spcPts val="0"/>
              </a:spcAft>
              <a:buSzPts val="1300"/>
              <a:buChar char="●"/>
              <a:defRPr/>
            </a:lvl1pPr>
            <a:lvl2pPr indent="-298450" lvl="1" marL="914400" rtl="0">
              <a:spcBef>
                <a:spcPts val="1600"/>
              </a:spcBef>
              <a:spcAft>
                <a:spcPts val="0"/>
              </a:spcAft>
              <a:buSzPts val="1100"/>
              <a:buChar char="○"/>
              <a:defRPr/>
            </a:lvl2pPr>
            <a:lvl3pPr indent="-298450" lvl="2" marL="1371600" rtl="0">
              <a:spcBef>
                <a:spcPts val="1600"/>
              </a:spcBef>
              <a:spcAft>
                <a:spcPts val="0"/>
              </a:spcAft>
              <a:buSzPts val="1100"/>
              <a:buChar char="■"/>
              <a:defRPr/>
            </a:lvl3pPr>
            <a:lvl4pPr indent="-298450" lvl="3" marL="1828800" rtl="0">
              <a:spcBef>
                <a:spcPts val="1600"/>
              </a:spcBef>
              <a:spcAft>
                <a:spcPts val="0"/>
              </a:spcAft>
              <a:buSzPts val="1100"/>
              <a:buChar char="●"/>
              <a:defRPr/>
            </a:lvl4pPr>
            <a:lvl5pPr indent="-298450" lvl="4" marL="2286000" rtl="0">
              <a:spcBef>
                <a:spcPts val="1600"/>
              </a:spcBef>
              <a:spcAft>
                <a:spcPts val="0"/>
              </a:spcAft>
              <a:buSzPts val="1100"/>
              <a:buChar char="○"/>
              <a:defRPr/>
            </a:lvl5pPr>
            <a:lvl6pPr indent="-298450" lvl="5" marL="2743200" rtl="0">
              <a:spcBef>
                <a:spcPts val="1600"/>
              </a:spcBef>
              <a:spcAft>
                <a:spcPts val="0"/>
              </a:spcAft>
              <a:buSzPts val="1100"/>
              <a:buChar char="■"/>
              <a:defRPr/>
            </a:lvl6pPr>
            <a:lvl7pPr indent="-298450" lvl="6" marL="3200400" rtl="0">
              <a:spcBef>
                <a:spcPts val="1600"/>
              </a:spcBef>
              <a:spcAft>
                <a:spcPts val="0"/>
              </a:spcAft>
              <a:buSzPts val="1100"/>
              <a:buChar char="●"/>
              <a:defRPr/>
            </a:lvl7pPr>
            <a:lvl8pPr indent="-298450" lvl="7" marL="3657600" rtl="0">
              <a:spcBef>
                <a:spcPts val="1600"/>
              </a:spcBef>
              <a:spcAft>
                <a:spcPts val="0"/>
              </a:spcAft>
              <a:buSzPts val="1100"/>
              <a:buChar char="○"/>
              <a:defRPr/>
            </a:lvl8pPr>
            <a:lvl9pPr indent="-298450" lvl="8" marL="4114800" rtl="0">
              <a:spcBef>
                <a:spcPts val="1600"/>
              </a:spcBef>
              <a:spcAft>
                <a:spcPts val="1600"/>
              </a:spcAft>
              <a:buSzPts val="1100"/>
              <a:buChar char="■"/>
              <a:defRPr/>
            </a:lvl9pPr>
          </a:lstStyle>
          <a:p/>
        </p:txBody>
      </p:sp>
      <p:sp>
        <p:nvSpPr>
          <p:cNvPr id="74" name="Google Shape;74;p9"/>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bg>
      <p:bgPr>
        <a:solidFill>
          <a:srgbClr val="663399"/>
        </a:solidFill>
      </p:bgPr>
    </p:bg>
    <p:spTree>
      <p:nvGrpSpPr>
        <p:cNvPr id="75" name="Shape 75"/>
        <p:cNvGrpSpPr/>
        <p:nvPr/>
      </p:nvGrpSpPr>
      <p:grpSpPr>
        <a:xfrm>
          <a:off x="0" y="0"/>
          <a:ext cx="0" cy="0"/>
          <a:chOff x="0" y="0"/>
          <a:chExt cx="0" cy="0"/>
        </a:xfrm>
      </p:grpSpPr>
      <p:sp>
        <p:nvSpPr>
          <p:cNvPr id="76" name="Google Shape;76;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0"/>
          <p:cNvSpPr/>
          <p:nvPr/>
        </p:nvSpPr>
        <p:spPr>
          <a:xfrm flipH="1">
            <a:off x="3582600" y="1550700"/>
            <a:ext cx="5561400" cy="3592800"/>
          </a:xfrm>
          <a:prstGeom prst="rtTriangle">
            <a:avLst/>
          </a:prstGeom>
          <a:solidFill>
            <a:srgbClr val="77A75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0"/>
          <p:cNvSpPr txBox="1"/>
          <p:nvPr>
            <p:ph idx="1" type="body"/>
          </p:nvPr>
        </p:nvSpPr>
        <p:spPr>
          <a:xfrm>
            <a:off x="328025" y="4163500"/>
            <a:ext cx="7415100" cy="605100"/>
          </a:xfrm>
          <a:prstGeom prst="rect">
            <a:avLst/>
          </a:prstGeom>
        </p:spPr>
        <p:txBody>
          <a:bodyPr anchorCtr="0" anchor="b" bIns="91425" lIns="91425" spcFirstLastPara="1" rIns="91425" wrap="square" tIns="91425">
            <a:noAutofit/>
          </a:bodyPr>
          <a:lstStyle>
            <a:lvl1pPr indent="-228600" lvl="0" marL="457200" rtl="0">
              <a:lnSpc>
                <a:spcPct val="100000"/>
              </a:lnSpc>
              <a:spcBef>
                <a:spcPts val="0"/>
              </a:spcBef>
              <a:spcAft>
                <a:spcPts val="0"/>
              </a:spcAft>
              <a:buSzPts val="1300"/>
              <a:buNone/>
              <a:defRPr/>
            </a:lvl1pPr>
          </a:lstStyle>
          <a:p/>
        </p:txBody>
      </p:sp>
      <p:sp>
        <p:nvSpPr>
          <p:cNvPr id="80" name="Google Shape;80;p10"/>
          <p:cNvSpPr txBox="1"/>
          <p:nvPr>
            <p:ph idx="12" type="sldNum"/>
          </p:nvPr>
        </p:nvSpPr>
        <p:spPr>
          <a:xfrm>
            <a:off x="8390734" y="4543668"/>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3399"/>
              </a:buClr>
              <a:buSzPts val="2800"/>
              <a:buFont typeface="Roboto Slab"/>
              <a:buNone/>
              <a:defRPr sz="2800">
                <a:solidFill>
                  <a:srgbClr val="663399"/>
                </a:solidFill>
                <a:latin typeface="Roboto Slab"/>
                <a:ea typeface="Roboto Slab"/>
                <a:cs typeface="Roboto Slab"/>
                <a:sym typeface="Roboto Slab"/>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Autofit/>
          </a:bodyPr>
          <a:lstStyle>
            <a:lvl1pPr indent="-311150" lvl="0" marL="457200" rtl="0">
              <a:lnSpc>
                <a:spcPct val="115000"/>
              </a:lnSpc>
              <a:spcBef>
                <a:spcPts val="0"/>
              </a:spcBef>
              <a:spcAft>
                <a:spcPts val="0"/>
              </a:spcAft>
              <a:buSzPts val="1300"/>
              <a:buFont typeface="Roboto"/>
              <a:buChar char="●"/>
              <a:defRPr sz="1300">
                <a:latin typeface="Roboto"/>
                <a:ea typeface="Roboto"/>
                <a:cs typeface="Roboto"/>
                <a:sym typeface="Roboto"/>
              </a:defRPr>
            </a:lvl1pPr>
            <a:lvl2pPr indent="-298450" lvl="1" marL="914400" rtl="0">
              <a:lnSpc>
                <a:spcPct val="115000"/>
              </a:lnSpc>
              <a:spcBef>
                <a:spcPts val="1600"/>
              </a:spcBef>
              <a:spcAft>
                <a:spcPts val="0"/>
              </a:spcAft>
              <a:buSzPts val="1100"/>
              <a:buFont typeface="Roboto"/>
              <a:buChar char="○"/>
              <a:defRPr sz="1100">
                <a:latin typeface="Roboto"/>
                <a:ea typeface="Roboto"/>
                <a:cs typeface="Roboto"/>
                <a:sym typeface="Roboto"/>
              </a:defRPr>
            </a:lvl2pPr>
            <a:lvl3pPr indent="-298450" lvl="2" marL="1371600" rtl="0">
              <a:lnSpc>
                <a:spcPct val="115000"/>
              </a:lnSpc>
              <a:spcBef>
                <a:spcPts val="1600"/>
              </a:spcBef>
              <a:spcAft>
                <a:spcPts val="0"/>
              </a:spcAft>
              <a:buSzPts val="1100"/>
              <a:buFont typeface="Roboto"/>
              <a:buChar char="■"/>
              <a:defRPr sz="1100">
                <a:latin typeface="Roboto"/>
                <a:ea typeface="Roboto"/>
                <a:cs typeface="Roboto"/>
                <a:sym typeface="Roboto"/>
              </a:defRPr>
            </a:lvl3pPr>
            <a:lvl4pPr indent="-298450" lvl="3" marL="1828800" rtl="0">
              <a:lnSpc>
                <a:spcPct val="115000"/>
              </a:lnSpc>
              <a:spcBef>
                <a:spcPts val="1600"/>
              </a:spcBef>
              <a:spcAft>
                <a:spcPts val="0"/>
              </a:spcAft>
              <a:buSzPts val="1100"/>
              <a:buFont typeface="Roboto"/>
              <a:buChar char="●"/>
              <a:defRPr sz="1100">
                <a:latin typeface="Roboto"/>
                <a:ea typeface="Roboto"/>
                <a:cs typeface="Roboto"/>
                <a:sym typeface="Roboto"/>
              </a:defRPr>
            </a:lvl4pPr>
            <a:lvl5pPr indent="-298450" lvl="4" marL="2286000" rtl="0">
              <a:lnSpc>
                <a:spcPct val="115000"/>
              </a:lnSpc>
              <a:spcBef>
                <a:spcPts val="1600"/>
              </a:spcBef>
              <a:spcAft>
                <a:spcPts val="0"/>
              </a:spcAft>
              <a:buSzPts val="1100"/>
              <a:buFont typeface="Roboto"/>
              <a:buChar char="○"/>
              <a:defRPr sz="1100">
                <a:latin typeface="Roboto"/>
                <a:ea typeface="Roboto"/>
                <a:cs typeface="Roboto"/>
                <a:sym typeface="Roboto"/>
              </a:defRPr>
            </a:lvl5pPr>
            <a:lvl6pPr indent="-298450" lvl="5" marL="2743200" rtl="0">
              <a:lnSpc>
                <a:spcPct val="115000"/>
              </a:lnSpc>
              <a:spcBef>
                <a:spcPts val="1600"/>
              </a:spcBef>
              <a:spcAft>
                <a:spcPts val="0"/>
              </a:spcAft>
              <a:buSzPts val="1100"/>
              <a:buFont typeface="Roboto"/>
              <a:buChar char="■"/>
              <a:defRPr sz="1100">
                <a:latin typeface="Roboto"/>
                <a:ea typeface="Roboto"/>
                <a:cs typeface="Roboto"/>
                <a:sym typeface="Roboto"/>
              </a:defRPr>
            </a:lvl6pPr>
            <a:lvl7pPr indent="-298450" lvl="6" marL="3200400" rtl="0">
              <a:lnSpc>
                <a:spcPct val="115000"/>
              </a:lnSpc>
              <a:spcBef>
                <a:spcPts val="1600"/>
              </a:spcBef>
              <a:spcAft>
                <a:spcPts val="0"/>
              </a:spcAft>
              <a:buSzPts val="1100"/>
              <a:buFont typeface="Roboto"/>
              <a:buChar char="●"/>
              <a:defRPr sz="1100">
                <a:latin typeface="Roboto"/>
                <a:ea typeface="Roboto"/>
                <a:cs typeface="Roboto"/>
                <a:sym typeface="Roboto"/>
              </a:defRPr>
            </a:lvl7pPr>
            <a:lvl8pPr indent="-298450" lvl="7" marL="3657600" rtl="0">
              <a:lnSpc>
                <a:spcPct val="115000"/>
              </a:lnSpc>
              <a:spcBef>
                <a:spcPts val="1600"/>
              </a:spcBef>
              <a:spcAft>
                <a:spcPts val="0"/>
              </a:spcAft>
              <a:buSzPts val="1100"/>
              <a:buFont typeface="Roboto"/>
              <a:buChar char="○"/>
              <a:defRPr sz="1100">
                <a:latin typeface="Roboto"/>
                <a:ea typeface="Roboto"/>
                <a:cs typeface="Roboto"/>
                <a:sym typeface="Roboto"/>
              </a:defRPr>
            </a:lvl8pPr>
            <a:lvl9pPr indent="-298450" lvl="8" marL="4114800" rtl="0">
              <a:lnSpc>
                <a:spcPct val="115000"/>
              </a:lnSpc>
              <a:spcBef>
                <a:spcPts val="1600"/>
              </a:spcBef>
              <a:spcAft>
                <a:spcPts val="1600"/>
              </a:spcAft>
              <a:buSzPts val="1100"/>
              <a:buFont typeface="Roboto"/>
              <a:buChar char="■"/>
              <a:defRPr sz="1100">
                <a:latin typeface="Roboto"/>
                <a:ea typeface="Roboto"/>
                <a:cs typeface="Roboto"/>
                <a:sym typeface="Roboto"/>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Nunito"/>
                <a:ea typeface="Nunito"/>
                <a:cs typeface="Nunito"/>
                <a:sym typeface="Nunito"/>
              </a:defRPr>
            </a:lvl1pPr>
            <a:lvl2pPr lvl="1" rtl="0" algn="r">
              <a:buNone/>
              <a:defRPr sz="1000">
                <a:solidFill>
                  <a:schemeClr val="dk2"/>
                </a:solidFill>
                <a:latin typeface="Nunito"/>
                <a:ea typeface="Nunito"/>
                <a:cs typeface="Nunito"/>
                <a:sym typeface="Nunito"/>
              </a:defRPr>
            </a:lvl2pPr>
            <a:lvl3pPr lvl="2" rtl="0" algn="r">
              <a:buNone/>
              <a:defRPr sz="1000">
                <a:solidFill>
                  <a:schemeClr val="dk2"/>
                </a:solidFill>
                <a:latin typeface="Nunito"/>
                <a:ea typeface="Nunito"/>
                <a:cs typeface="Nunito"/>
                <a:sym typeface="Nunito"/>
              </a:defRPr>
            </a:lvl3pPr>
            <a:lvl4pPr lvl="3" rtl="0" algn="r">
              <a:buNone/>
              <a:defRPr sz="1000">
                <a:solidFill>
                  <a:schemeClr val="dk2"/>
                </a:solidFill>
                <a:latin typeface="Nunito"/>
                <a:ea typeface="Nunito"/>
                <a:cs typeface="Nunito"/>
                <a:sym typeface="Nunito"/>
              </a:defRPr>
            </a:lvl4pPr>
            <a:lvl5pPr lvl="4" rtl="0" algn="r">
              <a:buNone/>
              <a:defRPr sz="1000">
                <a:solidFill>
                  <a:schemeClr val="dk2"/>
                </a:solidFill>
                <a:latin typeface="Nunito"/>
                <a:ea typeface="Nunito"/>
                <a:cs typeface="Nunito"/>
                <a:sym typeface="Nunito"/>
              </a:defRPr>
            </a:lvl5pPr>
            <a:lvl6pPr lvl="5" rtl="0" algn="r">
              <a:buNone/>
              <a:defRPr sz="1000">
                <a:solidFill>
                  <a:schemeClr val="dk2"/>
                </a:solidFill>
                <a:latin typeface="Nunito"/>
                <a:ea typeface="Nunito"/>
                <a:cs typeface="Nunito"/>
                <a:sym typeface="Nunito"/>
              </a:defRPr>
            </a:lvl6pPr>
            <a:lvl7pPr lvl="6" rtl="0" algn="r">
              <a:buNone/>
              <a:defRPr sz="1000">
                <a:solidFill>
                  <a:schemeClr val="dk2"/>
                </a:solidFill>
                <a:latin typeface="Nunito"/>
                <a:ea typeface="Nunito"/>
                <a:cs typeface="Nunito"/>
                <a:sym typeface="Nunito"/>
              </a:defRPr>
            </a:lvl7pPr>
            <a:lvl8pPr lvl="7" rtl="0" algn="r">
              <a:buNone/>
              <a:defRPr sz="1000">
                <a:solidFill>
                  <a:schemeClr val="dk2"/>
                </a:solidFill>
                <a:latin typeface="Nunito"/>
                <a:ea typeface="Nunito"/>
                <a:cs typeface="Nunito"/>
                <a:sym typeface="Nunito"/>
              </a:defRPr>
            </a:lvl8pPr>
            <a:lvl9pPr lvl="8" rtl="0"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900FF"/>
        </a:solidFill>
      </p:bgPr>
    </p:bg>
    <p:spTree>
      <p:nvGrpSpPr>
        <p:cNvPr id="94" name="Shape 94"/>
        <p:cNvGrpSpPr/>
        <p:nvPr/>
      </p:nvGrpSpPr>
      <p:grpSpPr>
        <a:xfrm>
          <a:off x="0" y="0"/>
          <a:ext cx="0" cy="0"/>
          <a:chOff x="0" y="0"/>
          <a:chExt cx="0" cy="0"/>
        </a:xfrm>
      </p:grpSpPr>
      <p:sp>
        <p:nvSpPr>
          <p:cNvPr id="95" name="Google Shape;95;p13"/>
          <p:cNvSpPr txBox="1"/>
          <p:nvPr>
            <p:ph type="ctrTitle"/>
          </p:nvPr>
        </p:nvSpPr>
        <p:spPr>
          <a:xfrm>
            <a:off x="1858703" y="1822833"/>
            <a:ext cx="5361300" cy="1448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a:t>Reading Stock Quotes</a:t>
            </a:r>
            <a:endParaRPr b="1"/>
          </a:p>
        </p:txBody>
      </p:sp>
      <p:sp>
        <p:nvSpPr>
          <p:cNvPr id="96" name="Google Shape;96;p13"/>
          <p:cNvSpPr txBox="1"/>
          <p:nvPr/>
        </p:nvSpPr>
        <p:spPr>
          <a:xfrm>
            <a:off x="1955700" y="3096025"/>
            <a:ext cx="5232600" cy="8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b="1">
              <a:solidFill>
                <a:srgbClr val="77A756"/>
              </a:solidFill>
              <a:latin typeface="Merriweather"/>
              <a:ea typeface="Merriweather"/>
              <a:cs typeface="Merriweather"/>
              <a:sym typeface="Merriweather"/>
            </a:endParaRPr>
          </a:p>
        </p:txBody>
      </p:sp>
      <p:pic>
        <p:nvPicPr>
          <p:cNvPr id="97" name="Google Shape;97;p13"/>
          <p:cNvPicPr preferRelativeResize="0"/>
          <p:nvPr/>
        </p:nvPicPr>
        <p:blipFill>
          <a:blip r:embed="rId3">
            <a:alphaModFix/>
          </a:blip>
          <a:stretch>
            <a:fillRect/>
          </a:stretch>
        </p:blipFill>
        <p:spPr>
          <a:xfrm>
            <a:off x="7537200" y="3625800"/>
            <a:ext cx="1405325" cy="1303850"/>
          </a:xfrm>
          <a:prstGeom prst="rect">
            <a:avLst/>
          </a:prstGeom>
          <a:noFill/>
          <a:ln>
            <a:noFill/>
          </a:ln>
        </p:spPr>
      </p:pic>
      <p:sp>
        <p:nvSpPr>
          <p:cNvPr id="98" name="Google Shape;98;p13"/>
          <p:cNvSpPr txBox="1"/>
          <p:nvPr/>
        </p:nvSpPr>
        <p:spPr>
          <a:xfrm>
            <a:off x="2108100" y="3248425"/>
            <a:ext cx="5232600" cy="840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77A756"/>
                </a:solidFill>
                <a:latin typeface="Merriweather"/>
                <a:ea typeface="Merriweather"/>
                <a:cs typeface="Merriweather"/>
                <a:sym typeface="Merriweather"/>
              </a:rPr>
              <a:t>Personal Finance Lab</a:t>
            </a:r>
            <a:endParaRPr b="1">
              <a:solidFill>
                <a:srgbClr val="77A756"/>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sp>
        <p:nvSpPr>
          <p:cNvPr id="103" name="Google Shape;103;p14"/>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Stock Quote 101 </a:t>
            </a:r>
            <a:endParaRPr b="1"/>
          </a:p>
        </p:txBody>
      </p:sp>
      <p:sp>
        <p:nvSpPr>
          <p:cNvPr id="104" name="Google Shape;104;p14"/>
          <p:cNvSpPr txBox="1"/>
          <p:nvPr>
            <p:ph idx="1" type="body"/>
          </p:nvPr>
        </p:nvSpPr>
        <p:spPr>
          <a:xfrm>
            <a:off x="338550" y="1189550"/>
            <a:ext cx="8466900" cy="2895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What is it? </a:t>
            </a:r>
            <a:endParaRPr b="1"/>
          </a:p>
          <a:p>
            <a:pPr indent="0" lvl="0" marL="0" rtl="0" algn="l">
              <a:spcBef>
                <a:spcPts val="1600"/>
              </a:spcBef>
              <a:spcAft>
                <a:spcPts val="0"/>
              </a:spcAft>
              <a:buNone/>
            </a:pPr>
            <a:r>
              <a:rPr lang="en" sz="1200">
                <a:highlight>
                  <a:srgbClr val="FFFFFF"/>
                </a:highlight>
              </a:rPr>
              <a:t>A stock quote represents the last price at which a seller and a buyer of a stock agreed on a price to make the trade. Because stock prices are determined by a continuous auction process between buyers and sellers, stock prices change frequently as the buyers and sellers change.</a:t>
            </a:r>
            <a:endParaRPr sz="1200">
              <a:highlight>
                <a:srgbClr val="FFFFFF"/>
              </a:highlight>
            </a:endParaRPr>
          </a:p>
          <a:p>
            <a:pPr indent="0" lvl="0" marL="0" rtl="0" algn="l">
              <a:spcBef>
                <a:spcPts val="1600"/>
              </a:spcBef>
              <a:spcAft>
                <a:spcPts val="0"/>
              </a:spcAft>
              <a:buNone/>
            </a:pPr>
            <a:r>
              <a:rPr b="1" lang="en">
                <a:highlight>
                  <a:srgbClr val="FFFFFF"/>
                </a:highlight>
              </a:rPr>
              <a:t>When you use it? </a:t>
            </a:r>
            <a:endParaRPr b="1">
              <a:highlight>
                <a:srgbClr val="FFFFFF"/>
              </a:highlight>
            </a:endParaRPr>
          </a:p>
          <a:p>
            <a:pPr indent="0" lvl="0" marL="0" rtl="0" algn="l">
              <a:spcBef>
                <a:spcPts val="1600"/>
              </a:spcBef>
              <a:spcAft>
                <a:spcPts val="1600"/>
              </a:spcAft>
              <a:buNone/>
            </a:pPr>
            <a:r>
              <a:rPr lang="en" sz="1200">
                <a:highlight>
                  <a:srgbClr val="FFFFFF"/>
                </a:highlight>
              </a:rPr>
              <a:t>You can use a stock quote when you are buying or selling a stock. It is an easy way to get a lot of information before making a </a:t>
            </a:r>
            <a:r>
              <a:rPr lang="en" sz="1200">
                <a:highlight>
                  <a:srgbClr val="FFFFFF"/>
                </a:highlight>
              </a:rPr>
              <a:t>financial</a:t>
            </a:r>
            <a:r>
              <a:rPr lang="en" sz="1200">
                <a:highlight>
                  <a:srgbClr val="FFFFFF"/>
                </a:highlight>
              </a:rPr>
              <a:t> </a:t>
            </a:r>
            <a:r>
              <a:rPr lang="en" sz="1200">
                <a:highlight>
                  <a:srgbClr val="FFFFFF"/>
                </a:highlight>
              </a:rPr>
              <a:t>decision</a:t>
            </a:r>
            <a:r>
              <a:rPr lang="en" sz="1200">
                <a:highlight>
                  <a:srgbClr val="FFFFFF"/>
                </a:highlight>
              </a:rPr>
              <a:t>. </a:t>
            </a:r>
            <a:endParaRPr sz="1200">
              <a:highlight>
                <a:srgbClr val="FFFFFF"/>
              </a:highlight>
            </a:endParaRPr>
          </a:p>
        </p:txBody>
      </p:sp>
      <p:pic>
        <p:nvPicPr>
          <p:cNvPr id="105" name="Google Shape;105;p14"/>
          <p:cNvPicPr preferRelativeResize="0"/>
          <p:nvPr/>
        </p:nvPicPr>
        <p:blipFill>
          <a:blip r:embed="rId3">
            <a:alphaModFix/>
          </a:blip>
          <a:stretch>
            <a:fillRect/>
          </a:stretch>
        </p:blipFill>
        <p:spPr>
          <a:xfrm>
            <a:off x="7745650" y="260924"/>
            <a:ext cx="1147400" cy="1147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Parts of a Basic Quote </a:t>
            </a:r>
            <a:endParaRPr b="1"/>
          </a:p>
        </p:txBody>
      </p:sp>
      <p:pic>
        <p:nvPicPr>
          <p:cNvPr id="111" name="Google Shape;111;p15"/>
          <p:cNvPicPr preferRelativeResize="0"/>
          <p:nvPr/>
        </p:nvPicPr>
        <p:blipFill>
          <a:blip r:embed="rId3">
            <a:alphaModFix/>
          </a:blip>
          <a:stretch>
            <a:fillRect/>
          </a:stretch>
        </p:blipFill>
        <p:spPr>
          <a:xfrm>
            <a:off x="7745650" y="260924"/>
            <a:ext cx="1147400" cy="1147400"/>
          </a:xfrm>
          <a:prstGeom prst="rect">
            <a:avLst/>
          </a:prstGeom>
          <a:noFill/>
          <a:ln>
            <a:noFill/>
          </a:ln>
        </p:spPr>
      </p:pic>
      <p:pic>
        <p:nvPicPr>
          <p:cNvPr id="112" name="Google Shape;112;p15"/>
          <p:cNvPicPr preferRelativeResize="0"/>
          <p:nvPr/>
        </p:nvPicPr>
        <p:blipFill>
          <a:blip r:embed="rId4">
            <a:alphaModFix/>
          </a:blip>
          <a:stretch>
            <a:fillRect/>
          </a:stretch>
        </p:blipFill>
        <p:spPr>
          <a:xfrm>
            <a:off x="1811575" y="1249625"/>
            <a:ext cx="5753100" cy="1714500"/>
          </a:xfrm>
          <a:prstGeom prst="rect">
            <a:avLst/>
          </a:prstGeom>
          <a:noFill/>
          <a:ln>
            <a:noFill/>
          </a:ln>
        </p:spPr>
      </p:pic>
      <p:sp>
        <p:nvSpPr>
          <p:cNvPr id="113" name="Google Shape;113;p15"/>
          <p:cNvSpPr txBox="1"/>
          <p:nvPr/>
        </p:nvSpPr>
        <p:spPr>
          <a:xfrm>
            <a:off x="564000" y="3225050"/>
            <a:ext cx="8016000" cy="1265100"/>
          </a:xfrm>
          <a:prstGeom prst="rect">
            <a:avLst/>
          </a:prstGeom>
          <a:noFill/>
          <a:ln>
            <a:noFill/>
          </a:ln>
        </p:spPr>
        <p:txBody>
          <a:bodyPr anchorCtr="0" anchor="t" bIns="91425" lIns="91425" spcFirstLastPara="1" rIns="91425" wrap="square" tIns="91425">
            <a:noAutofit/>
          </a:bodyPr>
          <a:lstStyle/>
          <a:p>
            <a:pPr indent="-311150" lvl="0" marL="457200" rtl="0" algn="l">
              <a:lnSpc>
                <a:spcPct val="140000"/>
              </a:lnSpc>
              <a:spcBef>
                <a:spcPts val="0"/>
              </a:spcBef>
              <a:spcAft>
                <a:spcPts val="0"/>
              </a:spcAft>
              <a:buClr>
                <a:srgbClr val="000000"/>
              </a:buClr>
              <a:buSzPts val="1300"/>
              <a:buChar char="●"/>
            </a:pPr>
            <a:r>
              <a:rPr b="1" lang="en" sz="1300">
                <a:latin typeface="Roboto"/>
                <a:ea typeface="Roboto"/>
                <a:cs typeface="Roboto"/>
                <a:sym typeface="Roboto"/>
              </a:rPr>
              <a:t>Day’s Change </a:t>
            </a:r>
            <a:r>
              <a:rPr lang="en" sz="1300">
                <a:latin typeface="Roboto"/>
                <a:ea typeface="Roboto"/>
                <a:cs typeface="Roboto"/>
                <a:sym typeface="Roboto"/>
              </a:rPr>
              <a:t>(how much the stock price changed in the last trading day)</a:t>
            </a:r>
            <a:endParaRPr sz="1300">
              <a:latin typeface="Roboto"/>
              <a:ea typeface="Roboto"/>
              <a:cs typeface="Roboto"/>
              <a:sym typeface="Roboto"/>
            </a:endParaRPr>
          </a:p>
          <a:p>
            <a:pPr indent="-311150" lvl="0" marL="457200" rtl="0" algn="l">
              <a:lnSpc>
                <a:spcPct val="140000"/>
              </a:lnSpc>
              <a:spcBef>
                <a:spcPts val="0"/>
              </a:spcBef>
              <a:spcAft>
                <a:spcPts val="0"/>
              </a:spcAft>
              <a:buClr>
                <a:srgbClr val="000000"/>
              </a:buClr>
              <a:buSzPts val="1300"/>
              <a:buChar char="●"/>
            </a:pPr>
            <a:r>
              <a:rPr b="1" lang="en" sz="1300">
                <a:latin typeface="Roboto"/>
                <a:ea typeface="Roboto"/>
                <a:cs typeface="Roboto"/>
                <a:sym typeface="Roboto"/>
              </a:rPr>
              <a:t>Bid/Ask price </a:t>
            </a:r>
            <a:r>
              <a:rPr lang="en" sz="1300">
                <a:latin typeface="Roboto"/>
                <a:ea typeface="Roboto"/>
                <a:cs typeface="Roboto"/>
                <a:sym typeface="Roboto"/>
              </a:rPr>
              <a:t>(how much buyers and sellers in the real market are willing to pay for this stock)</a:t>
            </a:r>
            <a:endParaRPr sz="1300">
              <a:latin typeface="Roboto"/>
              <a:ea typeface="Roboto"/>
              <a:cs typeface="Roboto"/>
              <a:sym typeface="Roboto"/>
            </a:endParaRPr>
          </a:p>
          <a:p>
            <a:pPr indent="-311150" lvl="0" marL="457200" rtl="0" algn="l">
              <a:lnSpc>
                <a:spcPct val="140000"/>
              </a:lnSpc>
              <a:spcBef>
                <a:spcPts val="0"/>
              </a:spcBef>
              <a:spcAft>
                <a:spcPts val="0"/>
              </a:spcAft>
              <a:buClr>
                <a:srgbClr val="000000"/>
              </a:buClr>
              <a:buSzPts val="1300"/>
              <a:buChar char="●"/>
            </a:pPr>
            <a:r>
              <a:rPr b="1" lang="en" sz="1300">
                <a:latin typeface="Roboto"/>
                <a:ea typeface="Roboto"/>
                <a:cs typeface="Roboto"/>
                <a:sym typeface="Roboto"/>
              </a:rPr>
              <a:t>Time Stamp</a:t>
            </a:r>
            <a:r>
              <a:rPr lang="en" sz="1300">
                <a:latin typeface="Roboto"/>
                <a:ea typeface="Roboto"/>
                <a:cs typeface="Roboto"/>
                <a:sym typeface="Roboto"/>
              </a:rPr>
              <a:t> (when this quote was issued)</a:t>
            </a:r>
            <a:endParaRPr sz="1300">
              <a:latin typeface="Roboto"/>
              <a:ea typeface="Roboto"/>
              <a:cs typeface="Roboto"/>
              <a:sym typeface="Roboto"/>
            </a:endParaRPr>
          </a:p>
          <a:p>
            <a:pPr indent="-311150" lvl="0" marL="457200" rtl="0" algn="l">
              <a:lnSpc>
                <a:spcPct val="140000"/>
              </a:lnSpc>
              <a:spcBef>
                <a:spcPts val="0"/>
              </a:spcBef>
              <a:spcAft>
                <a:spcPts val="0"/>
              </a:spcAft>
              <a:buClr>
                <a:srgbClr val="000000"/>
              </a:buClr>
              <a:buSzPts val="1300"/>
              <a:buChar char="●"/>
            </a:pPr>
            <a:r>
              <a:rPr b="1" lang="en" sz="1300">
                <a:latin typeface="Roboto"/>
                <a:ea typeface="Roboto"/>
                <a:cs typeface="Roboto"/>
                <a:sym typeface="Roboto"/>
              </a:rPr>
              <a:t>Volume</a:t>
            </a:r>
            <a:r>
              <a:rPr lang="en" sz="1300">
                <a:latin typeface="Roboto"/>
                <a:ea typeface="Roboto"/>
                <a:cs typeface="Roboto"/>
                <a:sym typeface="Roboto"/>
              </a:rPr>
              <a:t> (how many shares of this stock traded so far today, or the last trading day)</a:t>
            </a:r>
            <a:endParaRPr sz="1300">
              <a:latin typeface="Roboto"/>
              <a:ea typeface="Roboto"/>
              <a:cs typeface="Roboto"/>
              <a:sym typeface="Roboto"/>
            </a:endParaRPr>
          </a:p>
          <a:p>
            <a:pPr indent="0" lvl="0" marL="0" rtl="0" algn="l">
              <a:lnSpc>
                <a:spcPct val="115000"/>
              </a:lnSpc>
              <a:spcBef>
                <a:spcPts val="1900"/>
              </a:spcBef>
              <a:spcAft>
                <a:spcPts val="0"/>
              </a:spcAft>
              <a:buNone/>
            </a:pPr>
            <a:r>
              <a:t/>
            </a:r>
            <a:endParaRPr sz="1100"/>
          </a:p>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7" name="Shape 117"/>
        <p:cNvGrpSpPr/>
        <p:nvPr/>
      </p:nvGrpSpPr>
      <p:grpSpPr>
        <a:xfrm>
          <a:off x="0" y="0"/>
          <a:ext cx="0" cy="0"/>
          <a:chOff x="0" y="0"/>
          <a:chExt cx="0" cy="0"/>
        </a:xfrm>
      </p:grpSpPr>
      <p:sp>
        <p:nvSpPr>
          <p:cNvPr id="118" name="Google Shape;118;p16"/>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Parts of a Stock Quote</a:t>
            </a:r>
            <a:r>
              <a:rPr b="1" lang="en"/>
              <a:t> </a:t>
            </a:r>
            <a:endParaRPr b="1"/>
          </a:p>
        </p:txBody>
      </p:sp>
      <p:sp>
        <p:nvSpPr>
          <p:cNvPr id="119" name="Google Shape;119;p16"/>
          <p:cNvSpPr txBox="1"/>
          <p:nvPr>
            <p:ph idx="1" type="body"/>
          </p:nvPr>
        </p:nvSpPr>
        <p:spPr>
          <a:xfrm>
            <a:off x="259250" y="1151050"/>
            <a:ext cx="3525900" cy="355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Stock Chart </a:t>
            </a:r>
            <a:endParaRPr b="1"/>
          </a:p>
          <a:p>
            <a:pPr indent="0" lvl="0" marL="0" rtl="0" algn="l">
              <a:spcBef>
                <a:spcPts val="1600"/>
              </a:spcBef>
              <a:spcAft>
                <a:spcPts val="0"/>
              </a:spcAft>
              <a:buNone/>
            </a:pPr>
            <a:r>
              <a:rPr lang="en" sz="1200"/>
              <a:t>The stock chart can show you how the price of the stock has changed over various time periods. </a:t>
            </a:r>
            <a:endParaRPr sz="1200"/>
          </a:p>
          <a:p>
            <a:pPr indent="0" lvl="0" marL="0" rtl="0" algn="l">
              <a:spcBef>
                <a:spcPts val="1600"/>
              </a:spcBef>
              <a:spcAft>
                <a:spcPts val="0"/>
              </a:spcAft>
              <a:buNone/>
            </a:pPr>
            <a:r>
              <a:rPr b="1" lang="en"/>
              <a:t>Dividend</a:t>
            </a:r>
            <a:r>
              <a:rPr b="1" lang="en"/>
              <a:t> Info</a:t>
            </a:r>
            <a:endParaRPr b="1"/>
          </a:p>
          <a:p>
            <a:pPr indent="0" lvl="0" marL="0" rtl="0" algn="l">
              <a:spcBef>
                <a:spcPts val="1600"/>
              </a:spcBef>
              <a:spcAft>
                <a:spcPts val="0"/>
              </a:spcAft>
              <a:buNone/>
            </a:pPr>
            <a:r>
              <a:rPr lang="en" sz="1200"/>
              <a:t>Companies that are </a:t>
            </a:r>
            <a:r>
              <a:rPr lang="en" sz="1200"/>
              <a:t>consistently</a:t>
            </a:r>
            <a:r>
              <a:rPr lang="en" sz="1200"/>
              <a:t> profitable give their shareholders dividends. The chart shows how much they pay in dividends and how often. </a:t>
            </a:r>
            <a:endParaRPr sz="1200"/>
          </a:p>
          <a:p>
            <a:pPr indent="0" lvl="0" marL="0" rtl="0" algn="l">
              <a:spcBef>
                <a:spcPts val="1600"/>
              </a:spcBef>
              <a:spcAft>
                <a:spcPts val="0"/>
              </a:spcAft>
              <a:buNone/>
            </a:pPr>
            <a:r>
              <a:rPr b="1" lang="en"/>
              <a:t>Bid and Ask Price</a:t>
            </a:r>
            <a:endParaRPr b="1"/>
          </a:p>
          <a:p>
            <a:pPr indent="0" lvl="0" marL="0" rtl="0" algn="l">
              <a:spcBef>
                <a:spcPts val="1600"/>
              </a:spcBef>
              <a:spcAft>
                <a:spcPts val="1600"/>
              </a:spcAft>
              <a:buNone/>
            </a:pPr>
            <a:r>
              <a:rPr lang="en" sz="1200">
                <a:highlight>
                  <a:srgbClr val="FFFFFF"/>
                </a:highlight>
              </a:rPr>
              <a:t>The Bid Price is the highest price a buyer is willing to pay for the stock; the Ask Price is the lowest price a seller is willing to sell the stock.</a:t>
            </a:r>
            <a:endParaRPr b="1" sz="1200"/>
          </a:p>
        </p:txBody>
      </p:sp>
      <p:pic>
        <p:nvPicPr>
          <p:cNvPr id="120" name="Google Shape;120;p16"/>
          <p:cNvPicPr preferRelativeResize="0"/>
          <p:nvPr/>
        </p:nvPicPr>
        <p:blipFill>
          <a:blip r:embed="rId3">
            <a:alphaModFix/>
          </a:blip>
          <a:stretch>
            <a:fillRect/>
          </a:stretch>
        </p:blipFill>
        <p:spPr>
          <a:xfrm>
            <a:off x="7745650" y="260924"/>
            <a:ext cx="1147400" cy="1147400"/>
          </a:xfrm>
          <a:prstGeom prst="rect">
            <a:avLst/>
          </a:prstGeom>
          <a:noFill/>
          <a:ln>
            <a:noFill/>
          </a:ln>
        </p:spPr>
      </p:pic>
      <p:pic>
        <p:nvPicPr>
          <p:cNvPr id="121" name="Google Shape;121;p16"/>
          <p:cNvPicPr preferRelativeResize="0"/>
          <p:nvPr/>
        </p:nvPicPr>
        <p:blipFill>
          <a:blip r:embed="rId4">
            <a:alphaModFix/>
          </a:blip>
          <a:stretch>
            <a:fillRect/>
          </a:stretch>
        </p:blipFill>
        <p:spPr>
          <a:xfrm>
            <a:off x="3878475" y="1300150"/>
            <a:ext cx="4968427" cy="25431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7"/>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Stock Quote Components</a:t>
            </a:r>
            <a:endParaRPr b="1"/>
          </a:p>
        </p:txBody>
      </p:sp>
      <p:sp>
        <p:nvSpPr>
          <p:cNvPr id="127" name="Google Shape;127;p17"/>
          <p:cNvSpPr txBox="1"/>
          <p:nvPr>
            <p:ph idx="1" type="body"/>
          </p:nvPr>
        </p:nvSpPr>
        <p:spPr>
          <a:xfrm>
            <a:off x="103700" y="3038400"/>
            <a:ext cx="8876700" cy="1700400"/>
          </a:xfrm>
          <a:prstGeom prst="rect">
            <a:avLst/>
          </a:prstGeom>
        </p:spPr>
        <p:txBody>
          <a:bodyPr anchorCtr="0" anchor="t" bIns="91425" lIns="91425" spcFirstLastPara="1" rIns="91425" wrap="square" tIns="91425">
            <a:noAutofit/>
          </a:bodyPr>
          <a:lstStyle/>
          <a:p>
            <a:pPr indent="-311150" lvl="0" marL="457200" rtl="0" algn="l">
              <a:lnSpc>
                <a:spcPct val="140000"/>
              </a:lnSpc>
              <a:spcBef>
                <a:spcPts val="0"/>
              </a:spcBef>
              <a:spcAft>
                <a:spcPts val="0"/>
              </a:spcAft>
              <a:buSzPts val="1300"/>
              <a:buChar char="●"/>
            </a:pPr>
            <a:r>
              <a:rPr b="1" lang="en" sz="1100"/>
              <a:t>Columns 1 &amp; 2: 52-Week High and Low</a:t>
            </a:r>
            <a:r>
              <a:rPr lang="en" sz="1100"/>
              <a:t> – These are the high and low prices a stock was traded over the prior 52 weeks (one year period).</a:t>
            </a:r>
            <a:endParaRPr sz="1100"/>
          </a:p>
          <a:p>
            <a:pPr indent="-311150" lvl="0" marL="457200" rtl="0" algn="l">
              <a:lnSpc>
                <a:spcPct val="140000"/>
              </a:lnSpc>
              <a:spcBef>
                <a:spcPts val="0"/>
              </a:spcBef>
              <a:spcAft>
                <a:spcPts val="0"/>
              </a:spcAft>
              <a:buSzPts val="1300"/>
              <a:buChar char="●"/>
            </a:pPr>
            <a:r>
              <a:rPr b="1" lang="en" sz="1100"/>
              <a:t>Column 3: Company Name &amp; Type of Stock</a:t>
            </a:r>
            <a:r>
              <a:rPr lang="en" sz="1100"/>
              <a:t> – This column provides the name of the stock’s company. If the name does not have special symbols or letters, it is common stock. Different special symbols imply different classes of shares. </a:t>
            </a:r>
            <a:endParaRPr sz="1100"/>
          </a:p>
          <a:p>
            <a:pPr indent="-311150" lvl="0" marL="457200" rtl="0" algn="l">
              <a:lnSpc>
                <a:spcPct val="140000"/>
              </a:lnSpc>
              <a:spcBef>
                <a:spcPts val="0"/>
              </a:spcBef>
              <a:spcAft>
                <a:spcPts val="0"/>
              </a:spcAft>
              <a:buSzPts val="1300"/>
              <a:buChar char="●"/>
            </a:pPr>
            <a:r>
              <a:rPr b="1" lang="en" sz="1100"/>
              <a:t>Column 4: Ticker Symbol</a:t>
            </a:r>
            <a:r>
              <a:rPr lang="en" sz="1100"/>
              <a:t> – A stock symbol or ticker symbol is an abbreviation used to uniquely identify publicly traded shares of a specific company’s stock on a particular stock market/exchange</a:t>
            </a:r>
            <a:endParaRPr/>
          </a:p>
        </p:txBody>
      </p:sp>
      <p:pic>
        <p:nvPicPr>
          <p:cNvPr id="128" name="Google Shape;128;p17"/>
          <p:cNvPicPr preferRelativeResize="0"/>
          <p:nvPr/>
        </p:nvPicPr>
        <p:blipFill>
          <a:blip r:embed="rId3">
            <a:alphaModFix/>
          </a:blip>
          <a:stretch>
            <a:fillRect/>
          </a:stretch>
        </p:blipFill>
        <p:spPr>
          <a:xfrm>
            <a:off x="7745650" y="260924"/>
            <a:ext cx="1147400" cy="1147400"/>
          </a:xfrm>
          <a:prstGeom prst="rect">
            <a:avLst/>
          </a:prstGeom>
          <a:noFill/>
          <a:ln>
            <a:noFill/>
          </a:ln>
        </p:spPr>
      </p:pic>
      <p:pic>
        <p:nvPicPr>
          <p:cNvPr id="129" name="Google Shape;129;p17"/>
          <p:cNvPicPr preferRelativeResize="0"/>
          <p:nvPr/>
        </p:nvPicPr>
        <p:blipFill>
          <a:blip r:embed="rId4">
            <a:alphaModFix/>
          </a:blip>
          <a:stretch>
            <a:fillRect/>
          </a:stretch>
        </p:blipFill>
        <p:spPr>
          <a:xfrm>
            <a:off x="2466975" y="1048900"/>
            <a:ext cx="421005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Stock Quote Components</a:t>
            </a:r>
            <a:endParaRPr b="1"/>
          </a:p>
        </p:txBody>
      </p:sp>
      <p:sp>
        <p:nvSpPr>
          <p:cNvPr id="135" name="Google Shape;135;p18"/>
          <p:cNvSpPr txBox="1"/>
          <p:nvPr>
            <p:ph idx="1" type="body"/>
          </p:nvPr>
        </p:nvSpPr>
        <p:spPr>
          <a:xfrm>
            <a:off x="103700" y="3038400"/>
            <a:ext cx="8876700" cy="1700400"/>
          </a:xfrm>
          <a:prstGeom prst="rect">
            <a:avLst/>
          </a:prstGeom>
        </p:spPr>
        <p:txBody>
          <a:bodyPr anchorCtr="0" anchor="t" bIns="91425" lIns="91425" spcFirstLastPara="1" rIns="91425" wrap="square" tIns="91425">
            <a:noAutofit/>
          </a:bodyPr>
          <a:lstStyle/>
          <a:p>
            <a:pPr indent="-311150" lvl="0" marL="457200" rtl="0" algn="l">
              <a:lnSpc>
                <a:spcPct val="140000"/>
              </a:lnSpc>
              <a:spcBef>
                <a:spcPts val="0"/>
              </a:spcBef>
              <a:spcAft>
                <a:spcPts val="0"/>
              </a:spcAft>
              <a:buSzPts val="1300"/>
              <a:buChar char="●"/>
            </a:pPr>
            <a:r>
              <a:rPr b="1" lang="en" sz="1100"/>
              <a:t>Column 5: Dividend Per Share</a:t>
            </a:r>
            <a:r>
              <a:rPr lang="en" sz="1100"/>
              <a:t> – This indicates the amount of money that a company pays per share. If it is blank, the company does not pay dividends to its stockholders.</a:t>
            </a:r>
            <a:endParaRPr sz="1100"/>
          </a:p>
          <a:p>
            <a:pPr indent="-311150" lvl="0" marL="457200" rtl="0" algn="l">
              <a:lnSpc>
                <a:spcPct val="140000"/>
              </a:lnSpc>
              <a:spcBef>
                <a:spcPts val="0"/>
              </a:spcBef>
              <a:spcAft>
                <a:spcPts val="0"/>
              </a:spcAft>
              <a:buSzPts val="1300"/>
              <a:buChar char="●"/>
            </a:pPr>
            <a:r>
              <a:rPr b="1" lang="en" sz="1100"/>
              <a:t>Column 6: Dividend Yield</a:t>
            </a:r>
            <a:r>
              <a:rPr lang="en" sz="1100"/>
              <a:t> – The percentage return to the stock owners in dividend per year. You can calculate it by dividing the annual dividends per share by the price per share.</a:t>
            </a:r>
            <a:endParaRPr sz="1100"/>
          </a:p>
          <a:p>
            <a:pPr indent="-311150" lvl="0" marL="457200" rtl="0" algn="l">
              <a:lnSpc>
                <a:spcPct val="140000"/>
              </a:lnSpc>
              <a:spcBef>
                <a:spcPts val="0"/>
              </a:spcBef>
              <a:spcAft>
                <a:spcPts val="0"/>
              </a:spcAft>
              <a:buSzPts val="1300"/>
              <a:buChar char="●"/>
            </a:pPr>
            <a:r>
              <a:rPr b="1" lang="en" sz="1100"/>
              <a:t>Column 7: Price/Earnings Ratio</a:t>
            </a:r>
            <a:r>
              <a:rPr lang="en" sz="1100"/>
              <a:t> – You can calculate this by dividing the stock price by current earnings per share from the last year. This is also called a P/E Ratio.</a:t>
            </a:r>
            <a:endParaRPr sz="1100"/>
          </a:p>
          <a:p>
            <a:pPr indent="0" lvl="0" marL="457200" rtl="0" algn="l">
              <a:lnSpc>
                <a:spcPct val="140000"/>
              </a:lnSpc>
              <a:spcBef>
                <a:spcPts val="0"/>
              </a:spcBef>
              <a:spcAft>
                <a:spcPts val="0"/>
              </a:spcAft>
              <a:buNone/>
            </a:pPr>
            <a:r>
              <a:t/>
            </a:r>
            <a:endParaRPr sz="1100">
              <a:solidFill>
                <a:srgbClr val="58595B"/>
              </a:solidFill>
              <a:latin typeface="Arial"/>
              <a:ea typeface="Arial"/>
              <a:cs typeface="Arial"/>
              <a:sym typeface="Arial"/>
            </a:endParaRPr>
          </a:p>
          <a:p>
            <a:pPr indent="0" lvl="0" marL="0" rtl="0" algn="l">
              <a:lnSpc>
                <a:spcPct val="140000"/>
              </a:lnSpc>
              <a:spcBef>
                <a:spcPts val="0"/>
              </a:spcBef>
              <a:spcAft>
                <a:spcPts val="0"/>
              </a:spcAft>
              <a:buNone/>
            </a:pPr>
            <a:r>
              <a:t/>
            </a:r>
            <a:endParaRPr b="1" sz="1100"/>
          </a:p>
        </p:txBody>
      </p:sp>
      <p:pic>
        <p:nvPicPr>
          <p:cNvPr id="136" name="Google Shape;136;p18"/>
          <p:cNvPicPr preferRelativeResize="0"/>
          <p:nvPr/>
        </p:nvPicPr>
        <p:blipFill>
          <a:blip r:embed="rId3">
            <a:alphaModFix/>
          </a:blip>
          <a:stretch>
            <a:fillRect/>
          </a:stretch>
        </p:blipFill>
        <p:spPr>
          <a:xfrm>
            <a:off x="7745650" y="260924"/>
            <a:ext cx="1147400" cy="1147400"/>
          </a:xfrm>
          <a:prstGeom prst="rect">
            <a:avLst/>
          </a:prstGeom>
          <a:noFill/>
          <a:ln>
            <a:noFill/>
          </a:ln>
        </p:spPr>
      </p:pic>
      <p:pic>
        <p:nvPicPr>
          <p:cNvPr id="137" name="Google Shape;137;p18"/>
          <p:cNvPicPr preferRelativeResize="0"/>
          <p:nvPr/>
        </p:nvPicPr>
        <p:blipFill>
          <a:blip r:embed="rId4">
            <a:alphaModFix/>
          </a:blip>
          <a:stretch>
            <a:fillRect/>
          </a:stretch>
        </p:blipFill>
        <p:spPr>
          <a:xfrm>
            <a:off x="2466975" y="1048900"/>
            <a:ext cx="421005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472975" y="453725"/>
            <a:ext cx="7505700" cy="95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t>Stock Quote Components</a:t>
            </a:r>
            <a:endParaRPr b="1"/>
          </a:p>
        </p:txBody>
      </p:sp>
      <p:sp>
        <p:nvSpPr>
          <p:cNvPr id="143" name="Google Shape;143;p19"/>
          <p:cNvSpPr txBox="1"/>
          <p:nvPr>
            <p:ph idx="1" type="body"/>
          </p:nvPr>
        </p:nvSpPr>
        <p:spPr>
          <a:xfrm>
            <a:off x="103700" y="3038400"/>
            <a:ext cx="8876700" cy="1700400"/>
          </a:xfrm>
          <a:prstGeom prst="rect">
            <a:avLst/>
          </a:prstGeom>
        </p:spPr>
        <p:txBody>
          <a:bodyPr anchorCtr="0" anchor="t" bIns="91425" lIns="91425" spcFirstLastPara="1" rIns="91425" wrap="square" tIns="91425">
            <a:noAutofit/>
          </a:bodyPr>
          <a:lstStyle/>
          <a:p>
            <a:pPr indent="-311150" lvl="0" marL="457200" rtl="0" algn="l">
              <a:lnSpc>
                <a:spcPct val="140000"/>
              </a:lnSpc>
              <a:spcBef>
                <a:spcPts val="0"/>
              </a:spcBef>
              <a:spcAft>
                <a:spcPts val="0"/>
              </a:spcAft>
              <a:buSzPts val="1300"/>
              <a:buChar char="●"/>
            </a:pPr>
            <a:r>
              <a:rPr b="1" lang="en" sz="1100"/>
              <a:t>Column 8: Trading Volume</a:t>
            </a:r>
            <a:r>
              <a:rPr lang="en" sz="1100"/>
              <a:t> – This is the total number of shares traded for a specific day, listed in hundreds. Of course you can figure the actual number traded by adding “00” to the end of the number.</a:t>
            </a:r>
            <a:endParaRPr sz="1100"/>
          </a:p>
          <a:p>
            <a:pPr indent="-311150" lvl="0" marL="457200" rtl="0" algn="l">
              <a:lnSpc>
                <a:spcPct val="140000"/>
              </a:lnSpc>
              <a:spcBef>
                <a:spcPts val="0"/>
              </a:spcBef>
              <a:spcAft>
                <a:spcPts val="0"/>
              </a:spcAft>
              <a:buSzPts val="1300"/>
              <a:buChar char="●"/>
            </a:pPr>
            <a:r>
              <a:rPr b="1" lang="en" sz="1100"/>
              <a:t>Column 9 &amp; 10: Day High and Low</a:t>
            </a:r>
            <a:r>
              <a:rPr lang="en" sz="1100"/>
              <a:t> – This shows the daily highest price and lowest price that someone paid for the stock.</a:t>
            </a:r>
            <a:endParaRPr sz="1100"/>
          </a:p>
          <a:p>
            <a:pPr indent="-311150" lvl="0" marL="457200" rtl="0" algn="l">
              <a:lnSpc>
                <a:spcPct val="140000"/>
              </a:lnSpc>
              <a:spcBef>
                <a:spcPts val="0"/>
              </a:spcBef>
              <a:spcAft>
                <a:spcPts val="0"/>
              </a:spcAft>
              <a:buSzPts val="1300"/>
              <a:buChar char="●"/>
            </a:pPr>
            <a:r>
              <a:rPr b="1" lang="en" sz="1100"/>
              <a:t>Column 11: Close </a:t>
            </a:r>
            <a:r>
              <a:rPr lang="en" sz="1100"/>
              <a:t>– The close is the last trading price when the market closes. If the entire listing is BOLDED, then the price is UP or DOWN more than 5% from the prior day’s closing price.</a:t>
            </a:r>
            <a:endParaRPr sz="1100"/>
          </a:p>
          <a:p>
            <a:pPr indent="-311150" lvl="0" marL="457200" rtl="0" algn="l">
              <a:lnSpc>
                <a:spcPct val="140000"/>
              </a:lnSpc>
              <a:spcBef>
                <a:spcPts val="0"/>
              </a:spcBef>
              <a:spcAft>
                <a:spcPts val="0"/>
              </a:spcAft>
              <a:buSzPts val="1300"/>
              <a:buChar char="●"/>
            </a:pPr>
            <a:r>
              <a:rPr b="1" lang="en" sz="1100"/>
              <a:t>Column 12: Net Change</a:t>
            </a:r>
            <a:r>
              <a:rPr lang="en" sz="1100"/>
              <a:t> – This is the change in value for the stock price since the previous day’s closing price. When you hear that a stock is “up for the day,” it means that the price increased for the day.</a:t>
            </a:r>
            <a:endParaRPr sz="1100"/>
          </a:p>
          <a:p>
            <a:pPr indent="0" lvl="0" marL="457200" rtl="0" algn="l">
              <a:spcBef>
                <a:spcPts val="0"/>
              </a:spcBef>
              <a:spcAft>
                <a:spcPts val="0"/>
              </a:spcAft>
              <a:buNone/>
            </a:pPr>
            <a:r>
              <a:t/>
            </a:r>
            <a:endParaRPr b="1" sz="1100"/>
          </a:p>
          <a:p>
            <a:pPr indent="0" lvl="0" marL="457200" rtl="0" algn="l">
              <a:lnSpc>
                <a:spcPct val="140000"/>
              </a:lnSpc>
              <a:spcBef>
                <a:spcPts val="0"/>
              </a:spcBef>
              <a:spcAft>
                <a:spcPts val="0"/>
              </a:spcAft>
              <a:buNone/>
            </a:pPr>
            <a:r>
              <a:t/>
            </a:r>
            <a:endParaRPr sz="1100">
              <a:solidFill>
                <a:srgbClr val="58595B"/>
              </a:solidFill>
              <a:latin typeface="Arial"/>
              <a:ea typeface="Arial"/>
              <a:cs typeface="Arial"/>
              <a:sym typeface="Arial"/>
            </a:endParaRPr>
          </a:p>
          <a:p>
            <a:pPr indent="0" lvl="0" marL="0" rtl="0" algn="l">
              <a:lnSpc>
                <a:spcPct val="140000"/>
              </a:lnSpc>
              <a:spcBef>
                <a:spcPts val="0"/>
              </a:spcBef>
              <a:spcAft>
                <a:spcPts val="0"/>
              </a:spcAft>
              <a:buNone/>
            </a:pPr>
            <a:r>
              <a:t/>
            </a:r>
            <a:endParaRPr b="1" sz="1100"/>
          </a:p>
        </p:txBody>
      </p:sp>
      <p:pic>
        <p:nvPicPr>
          <p:cNvPr id="144" name="Google Shape;144;p19"/>
          <p:cNvPicPr preferRelativeResize="0"/>
          <p:nvPr/>
        </p:nvPicPr>
        <p:blipFill>
          <a:blip r:embed="rId3">
            <a:alphaModFix/>
          </a:blip>
          <a:stretch>
            <a:fillRect/>
          </a:stretch>
        </p:blipFill>
        <p:spPr>
          <a:xfrm>
            <a:off x="7745650" y="260924"/>
            <a:ext cx="1147400" cy="1147400"/>
          </a:xfrm>
          <a:prstGeom prst="rect">
            <a:avLst/>
          </a:prstGeom>
          <a:noFill/>
          <a:ln>
            <a:noFill/>
          </a:ln>
        </p:spPr>
      </p:pic>
      <p:pic>
        <p:nvPicPr>
          <p:cNvPr id="145" name="Google Shape;145;p19"/>
          <p:cNvPicPr preferRelativeResize="0"/>
          <p:nvPr/>
        </p:nvPicPr>
        <p:blipFill>
          <a:blip r:embed="rId4">
            <a:alphaModFix/>
          </a:blip>
          <a:stretch>
            <a:fillRect/>
          </a:stretch>
        </p:blipFill>
        <p:spPr>
          <a:xfrm>
            <a:off x="2466975" y="1048900"/>
            <a:ext cx="421005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FinLab Template">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