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embeddedFontLst>
    <p:embeddedFont>
      <p:font typeface="Roboto Slab"/>
      <p:regular r:id="rId9"/>
      <p:bold r:id="rId10"/>
    </p:embeddedFont>
    <p:embeddedFont>
      <p:font typeface="Roboto"/>
      <p:regular r:id="rId11"/>
      <p:bold r:id="rId12"/>
      <p:italic r:id="rId13"/>
      <p:boldItalic r:id="rId14"/>
    </p:embeddedFont>
    <p:embeddedFont>
      <p:font typeface="Nunito"/>
      <p:regular r:id="rId15"/>
      <p:bold r:id="rId16"/>
      <p:italic r:id="rId17"/>
      <p:boldItalic r:id="rId18"/>
    </p:embeddedFon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921">
          <p15:clr>
            <a:srgbClr val="9AA0A6"/>
          </p15:clr>
        </p15:guide>
        <p15:guide id="4" orient="horz" pos="280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921"/>
        <p:guide pos="2809"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11" Type="http://schemas.openxmlformats.org/officeDocument/2006/relationships/font" Target="fonts/Roboto-regular.fntdata"/><Relationship Id="rId22" Type="http://schemas.openxmlformats.org/officeDocument/2006/relationships/font" Target="fonts/Merriweather-boldItalic.fntdata"/><Relationship Id="rId10" Type="http://schemas.openxmlformats.org/officeDocument/2006/relationships/font" Target="fonts/RobotoSlab-bold.fntdata"/><Relationship Id="rId21" Type="http://schemas.openxmlformats.org/officeDocument/2006/relationships/font" Target="fonts/Merriweather-italic.fntdata"/><Relationship Id="rId13" Type="http://schemas.openxmlformats.org/officeDocument/2006/relationships/font" Target="fonts/Roboto-italic.fntdata"/><Relationship Id="rId12"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Slab-regular.fntdata"/><Relationship Id="rId15" Type="http://schemas.openxmlformats.org/officeDocument/2006/relationships/font" Target="fonts/Nunito-regular.fntdata"/><Relationship Id="rId14" Type="http://schemas.openxmlformats.org/officeDocument/2006/relationships/font" Target="fonts/Roboto-boldItalic.fntdata"/><Relationship Id="rId17" Type="http://schemas.openxmlformats.org/officeDocument/2006/relationships/font" Target="fonts/Nunito-italic.fntdata"/><Relationship Id="rId16" Type="http://schemas.openxmlformats.org/officeDocument/2006/relationships/font" Target="fonts/Nunito-bold.fntdata"/><Relationship Id="rId5" Type="http://schemas.openxmlformats.org/officeDocument/2006/relationships/notesMaster" Target="notesMasters/notesMaster1.xml"/><Relationship Id="rId19" Type="http://schemas.openxmlformats.org/officeDocument/2006/relationships/font" Target="fonts/Merriweather-regular.fntdata"/><Relationship Id="rId6" Type="http://schemas.openxmlformats.org/officeDocument/2006/relationships/slide" Target="slides/slide1.xml"/><Relationship Id="rId18" Type="http://schemas.openxmlformats.org/officeDocument/2006/relationships/font" Target="fonts/Nuni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5be1fbdf6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be1fbdf66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5bf9e377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bf9e377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FinLab Theme" type="title">
  <p:cSld name="TITLE">
    <p:bg>
      <p:bgPr>
        <a:solidFill>
          <a:srgbClr val="663399"/>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rgbClr val="6633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663399"/>
              </a:buClr>
              <a:buSzPts val="3800"/>
              <a:buFont typeface="Roboto Slab"/>
              <a:buNone/>
              <a:defRPr sz="3800">
                <a:solidFill>
                  <a:srgbClr val="663399"/>
                </a:solidFill>
                <a:latin typeface="Roboto Slab"/>
                <a:ea typeface="Roboto Slab"/>
                <a:cs typeface="Roboto Slab"/>
                <a:sym typeface="Roboto Slab"/>
              </a:defRPr>
            </a:lvl1pPr>
            <a:lvl2pPr lvl="1" rtl="0" algn="ctr">
              <a:spcBef>
                <a:spcPts val="0"/>
              </a:spcBef>
              <a:spcAft>
                <a:spcPts val="0"/>
              </a:spcAft>
              <a:buSzPts val="3800"/>
              <a:buFont typeface="Roboto Slab"/>
              <a:buNone/>
              <a:defRPr sz="3800">
                <a:latin typeface="Roboto Slab"/>
                <a:ea typeface="Roboto Slab"/>
                <a:cs typeface="Roboto Slab"/>
                <a:sym typeface="Roboto Slab"/>
              </a:defRPr>
            </a:lvl2pPr>
            <a:lvl3pPr lvl="2" rtl="0" algn="ctr">
              <a:spcBef>
                <a:spcPts val="0"/>
              </a:spcBef>
              <a:spcAft>
                <a:spcPts val="0"/>
              </a:spcAft>
              <a:buSzPts val="3800"/>
              <a:buFont typeface="Roboto Slab"/>
              <a:buNone/>
              <a:defRPr sz="3800">
                <a:latin typeface="Roboto Slab"/>
                <a:ea typeface="Roboto Slab"/>
                <a:cs typeface="Roboto Slab"/>
                <a:sym typeface="Roboto Slab"/>
              </a:defRPr>
            </a:lvl3pPr>
            <a:lvl4pPr lvl="3" rtl="0" algn="ctr">
              <a:spcBef>
                <a:spcPts val="0"/>
              </a:spcBef>
              <a:spcAft>
                <a:spcPts val="0"/>
              </a:spcAft>
              <a:buSzPts val="3800"/>
              <a:buFont typeface="Roboto Slab"/>
              <a:buNone/>
              <a:defRPr sz="3800">
                <a:latin typeface="Roboto Slab"/>
                <a:ea typeface="Roboto Slab"/>
                <a:cs typeface="Roboto Slab"/>
                <a:sym typeface="Roboto Slab"/>
              </a:defRPr>
            </a:lvl4pPr>
            <a:lvl5pPr lvl="4" rtl="0" algn="ctr">
              <a:spcBef>
                <a:spcPts val="0"/>
              </a:spcBef>
              <a:spcAft>
                <a:spcPts val="0"/>
              </a:spcAft>
              <a:buSzPts val="3800"/>
              <a:buFont typeface="Roboto Slab"/>
              <a:buNone/>
              <a:defRPr sz="3800">
                <a:latin typeface="Roboto Slab"/>
                <a:ea typeface="Roboto Slab"/>
                <a:cs typeface="Roboto Slab"/>
                <a:sym typeface="Roboto Slab"/>
              </a:defRPr>
            </a:lvl5pPr>
            <a:lvl6pPr lvl="5" rtl="0" algn="ctr">
              <a:spcBef>
                <a:spcPts val="0"/>
              </a:spcBef>
              <a:spcAft>
                <a:spcPts val="0"/>
              </a:spcAft>
              <a:buSzPts val="3800"/>
              <a:buFont typeface="Roboto Slab"/>
              <a:buNone/>
              <a:defRPr sz="3800">
                <a:latin typeface="Roboto Slab"/>
                <a:ea typeface="Roboto Slab"/>
                <a:cs typeface="Roboto Slab"/>
                <a:sym typeface="Roboto Slab"/>
              </a:defRPr>
            </a:lvl6pPr>
            <a:lvl7pPr lvl="6" rtl="0" algn="ctr">
              <a:spcBef>
                <a:spcPts val="0"/>
              </a:spcBef>
              <a:spcAft>
                <a:spcPts val="0"/>
              </a:spcAft>
              <a:buSzPts val="3800"/>
              <a:buFont typeface="Roboto Slab"/>
              <a:buNone/>
              <a:defRPr sz="3800">
                <a:latin typeface="Roboto Slab"/>
                <a:ea typeface="Roboto Slab"/>
                <a:cs typeface="Roboto Slab"/>
                <a:sym typeface="Roboto Slab"/>
              </a:defRPr>
            </a:lvl7pPr>
            <a:lvl8pPr lvl="7" rtl="0" algn="ctr">
              <a:spcBef>
                <a:spcPts val="0"/>
              </a:spcBef>
              <a:spcAft>
                <a:spcPts val="0"/>
              </a:spcAft>
              <a:buSzPts val="3800"/>
              <a:buFont typeface="Roboto Slab"/>
              <a:buNone/>
              <a:defRPr sz="3800">
                <a:latin typeface="Roboto Slab"/>
                <a:ea typeface="Roboto Slab"/>
                <a:cs typeface="Roboto Slab"/>
                <a:sym typeface="Roboto Slab"/>
              </a:defRPr>
            </a:lvl8pPr>
            <a:lvl9pPr lvl="8" rtl="0" algn="ctr">
              <a:spcBef>
                <a:spcPts val="0"/>
              </a:spcBef>
              <a:spcAft>
                <a:spcPts val="0"/>
              </a:spcAft>
              <a:buSzPts val="3800"/>
              <a:buFont typeface="Roboto Slab"/>
              <a:buNone/>
              <a:defRPr sz="3800">
                <a:latin typeface="Roboto Slab"/>
                <a:ea typeface="Roboto Slab"/>
                <a:cs typeface="Roboto Slab"/>
                <a:sym typeface="Roboto Slab"/>
              </a:defRPr>
            </a:lvl9pPr>
          </a:lstStyle>
          <a:p/>
        </p:txBody>
      </p:sp>
      <p:sp>
        <p:nvSpPr>
          <p:cNvPr id="15" name="Google Shape;1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663399"/>
              </a:buClr>
              <a:buSzPts val="1600"/>
              <a:buFont typeface="Roboto"/>
              <a:buNone/>
              <a:defRPr sz="1600">
                <a:solidFill>
                  <a:srgbClr val="663399"/>
                </a:solidFill>
                <a:latin typeface="Roboto"/>
                <a:ea typeface="Roboto"/>
                <a:cs typeface="Roboto"/>
                <a:sym typeface="Roboto"/>
              </a:defRPr>
            </a:lvl1pPr>
            <a:lvl2pPr lvl="1" rtl="0" algn="ctr">
              <a:lnSpc>
                <a:spcPct val="100000"/>
              </a:lnSpc>
              <a:spcBef>
                <a:spcPts val="0"/>
              </a:spcBef>
              <a:spcAft>
                <a:spcPts val="0"/>
              </a:spcAft>
              <a:buClr>
                <a:schemeClr val="lt1"/>
              </a:buClr>
              <a:buSzPts val="1600"/>
              <a:buNone/>
              <a:defRPr sz="1600">
                <a:solidFill>
                  <a:schemeClr val="lt1"/>
                </a:solidFill>
              </a:defRPr>
            </a:lvl2pPr>
            <a:lvl3pPr lvl="2" rtl="0" algn="ctr">
              <a:lnSpc>
                <a:spcPct val="100000"/>
              </a:lnSpc>
              <a:spcBef>
                <a:spcPts val="0"/>
              </a:spcBef>
              <a:spcAft>
                <a:spcPts val="0"/>
              </a:spcAft>
              <a:buClr>
                <a:schemeClr val="lt1"/>
              </a:buClr>
              <a:buSzPts val="1600"/>
              <a:buNone/>
              <a:defRPr sz="1600">
                <a:solidFill>
                  <a:schemeClr val="lt1"/>
                </a:solidFill>
              </a:defRPr>
            </a:lvl3pPr>
            <a:lvl4pPr lvl="3" rtl="0" algn="ctr">
              <a:lnSpc>
                <a:spcPct val="100000"/>
              </a:lnSpc>
              <a:spcBef>
                <a:spcPts val="0"/>
              </a:spcBef>
              <a:spcAft>
                <a:spcPts val="0"/>
              </a:spcAft>
              <a:buClr>
                <a:schemeClr val="lt1"/>
              </a:buClr>
              <a:buSzPts val="1600"/>
              <a:buNone/>
              <a:defRPr sz="1600">
                <a:solidFill>
                  <a:schemeClr val="lt1"/>
                </a:solidFill>
              </a:defRPr>
            </a:lvl4pPr>
            <a:lvl5pPr lvl="4" rtl="0" algn="ctr">
              <a:lnSpc>
                <a:spcPct val="100000"/>
              </a:lnSpc>
              <a:spcBef>
                <a:spcPts val="0"/>
              </a:spcBef>
              <a:spcAft>
                <a:spcPts val="0"/>
              </a:spcAft>
              <a:buClr>
                <a:schemeClr val="lt1"/>
              </a:buClr>
              <a:buSzPts val="1600"/>
              <a:buNone/>
              <a:defRPr sz="1600">
                <a:solidFill>
                  <a:schemeClr val="lt1"/>
                </a:solidFill>
              </a:defRPr>
            </a:lvl5pPr>
            <a:lvl6pPr lvl="5" rtl="0" algn="ctr">
              <a:lnSpc>
                <a:spcPct val="100000"/>
              </a:lnSpc>
              <a:spcBef>
                <a:spcPts val="0"/>
              </a:spcBef>
              <a:spcAft>
                <a:spcPts val="0"/>
              </a:spcAft>
              <a:buClr>
                <a:schemeClr val="lt1"/>
              </a:buClr>
              <a:buSzPts val="1600"/>
              <a:buNone/>
              <a:defRPr sz="1600">
                <a:solidFill>
                  <a:schemeClr val="lt1"/>
                </a:solidFill>
              </a:defRPr>
            </a:lvl6pPr>
            <a:lvl7pPr lvl="6" rtl="0" algn="ctr">
              <a:lnSpc>
                <a:spcPct val="100000"/>
              </a:lnSpc>
              <a:spcBef>
                <a:spcPts val="0"/>
              </a:spcBef>
              <a:spcAft>
                <a:spcPts val="0"/>
              </a:spcAft>
              <a:buClr>
                <a:schemeClr val="lt1"/>
              </a:buClr>
              <a:buSzPts val="1600"/>
              <a:buNone/>
              <a:defRPr sz="1600">
                <a:solidFill>
                  <a:schemeClr val="lt1"/>
                </a:solidFill>
              </a:defRPr>
            </a:lvl7pPr>
            <a:lvl8pPr lvl="7" rtl="0" algn="ctr">
              <a:lnSpc>
                <a:spcPct val="100000"/>
              </a:lnSpc>
              <a:spcBef>
                <a:spcPts val="0"/>
              </a:spcBef>
              <a:spcAft>
                <a:spcPts val="0"/>
              </a:spcAft>
              <a:buClr>
                <a:schemeClr val="lt1"/>
              </a:buClr>
              <a:buSzPts val="1600"/>
              <a:buNone/>
              <a:defRPr sz="1600">
                <a:solidFill>
                  <a:schemeClr val="lt1"/>
                </a:solidFill>
              </a:defRPr>
            </a:lvl8pPr>
            <a:lvl9pPr lvl="8" rtl="0" algn="ctr">
              <a:lnSpc>
                <a:spcPct val="100000"/>
              </a:lnSpc>
              <a:spcBef>
                <a:spcPts val="0"/>
              </a:spcBef>
              <a:spcAft>
                <a:spcPts val="0"/>
              </a:spcAft>
              <a:buClr>
                <a:schemeClr val="lt1"/>
              </a:buClr>
              <a:buSzPts val="1600"/>
              <a:buNone/>
              <a:defRPr sz="1600">
                <a:solidFill>
                  <a:schemeClr val="lt1"/>
                </a:solidFill>
              </a:defRPr>
            </a:lvl9pPr>
          </a:lstStyle>
          <a:p/>
        </p:txBody>
      </p:sp>
      <p:sp>
        <p:nvSpPr>
          <p:cNvPr id="16" name="Google Shape;1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77A756"/>
        </a:solidFill>
      </p:bgPr>
    </p:bg>
    <p:spTree>
      <p:nvGrpSpPr>
        <p:cNvPr id="81" name="Shape 81"/>
        <p:cNvGrpSpPr/>
        <p:nvPr/>
      </p:nvGrpSpPr>
      <p:grpSpPr>
        <a:xfrm>
          <a:off x="0" y="0"/>
          <a:ext cx="0" cy="0"/>
          <a:chOff x="0" y="0"/>
          <a:chExt cx="0" cy="0"/>
        </a:xfrm>
      </p:grpSpPr>
      <p:grpSp>
        <p:nvGrpSpPr>
          <p:cNvPr id="82" name="Google Shape;82;p11"/>
          <p:cNvGrpSpPr/>
          <p:nvPr/>
        </p:nvGrpSpPr>
        <p:grpSpPr>
          <a:xfrm>
            <a:off x="5959222" y="4119576"/>
            <a:ext cx="2520952" cy="1024165"/>
            <a:chOff x="6917201" y="0"/>
            <a:chExt cx="2227777" cy="863400"/>
          </a:xfrm>
        </p:grpSpPr>
        <p:sp>
          <p:nvSpPr>
            <p:cNvPr id="83" name="Google Shape;83;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 name="Google Shape;86;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8600"/>
              <a:buNone/>
              <a:defRPr sz="8600">
                <a:solidFill>
                  <a:srgbClr val="FFFFFF"/>
                </a:solidFill>
              </a:defRPr>
            </a:lvl1pPr>
            <a:lvl2pPr lvl="1" rtl="0" algn="ctr">
              <a:spcBef>
                <a:spcPts val="0"/>
              </a:spcBef>
              <a:spcAft>
                <a:spcPts val="0"/>
              </a:spcAft>
              <a:buClr>
                <a:srgbClr val="FFFFFF"/>
              </a:buClr>
              <a:buSzPts val="8600"/>
              <a:buNone/>
              <a:defRPr sz="8600">
                <a:solidFill>
                  <a:srgbClr val="FFFFFF"/>
                </a:solidFill>
              </a:defRPr>
            </a:lvl2pPr>
            <a:lvl3pPr lvl="2" rtl="0" algn="ctr">
              <a:spcBef>
                <a:spcPts val="0"/>
              </a:spcBef>
              <a:spcAft>
                <a:spcPts val="0"/>
              </a:spcAft>
              <a:buClr>
                <a:srgbClr val="FFFFFF"/>
              </a:buClr>
              <a:buSzPts val="8600"/>
              <a:buNone/>
              <a:defRPr sz="8600">
                <a:solidFill>
                  <a:srgbClr val="FFFFFF"/>
                </a:solidFill>
              </a:defRPr>
            </a:lvl3pPr>
            <a:lvl4pPr lvl="3" rtl="0" algn="ctr">
              <a:spcBef>
                <a:spcPts val="0"/>
              </a:spcBef>
              <a:spcAft>
                <a:spcPts val="0"/>
              </a:spcAft>
              <a:buClr>
                <a:srgbClr val="FFFFFF"/>
              </a:buClr>
              <a:buSzPts val="8600"/>
              <a:buNone/>
              <a:defRPr sz="8600">
                <a:solidFill>
                  <a:srgbClr val="FFFFFF"/>
                </a:solidFill>
              </a:defRPr>
            </a:lvl4pPr>
            <a:lvl5pPr lvl="4" rtl="0" algn="ctr">
              <a:spcBef>
                <a:spcPts val="0"/>
              </a:spcBef>
              <a:spcAft>
                <a:spcPts val="0"/>
              </a:spcAft>
              <a:buClr>
                <a:srgbClr val="FFFFFF"/>
              </a:buClr>
              <a:buSzPts val="8600"/>
              <a:buNone/>
              <a:defRPr sz="8600">
                <a:solidFill>
                  <a:srgbClr val="FFFFFF"/>
                </a:solidFill>
              </a:defRPr>
            </a:lvl5pPr>
            <a:lvl6pPr lvl="5" rtl="0" algn="ctr">
              <a:spcBef>
                <a:spcPts val="0"/>
              </a:spcBef>
              <a:spcAft>
                <a:spcPts val="0"/>
              </a:spcAft>
              <a:buClr>
                <a:srgbClr val="FFFFFF"/>
              </a:buClr>
              <a:buSzPts val="8600"/>
              <a:buNone/>
              <a:defRPr sz="8600">
                <a:solidFill>
                  <a:srgbClr val="FFFFFF"/>
                </a:solidFill>
              </a:defRPr>
            </a:lvl6pPr>
            <a:lvl7pPr lvl="6" rtl="0" algn="ctr">
              <a:spcBef>
                <a:spcPts val="0"/>
              </a:spcBef>
              <a:spcAft>
                <a:spcPts val="0"/>
              </a:spcAft>
              <a:buClr>
                <a:srgbClr val="FFFFFF"/>
              </a:buClr>
              <a:buSzPts val="8600"/>
              <a:buNone/>
              <a:defRPr sz="8600">
                <a:solidFill>
                  <a:srgbClr val="FFFFFF"/>
                </a:solidFill>
              </a:defRPr>
            </a:lvl7pPr>
            <a:lvl8pPr lvl="7" rtl="0" algn="ctr">
              <a:spcBef>
                <a:spcPts val="0"/>
              </a:spcBef>
              <a:spcAft>
                <a:spcPts val="0"/>
              </a:spcAft>
              <a:buClr>
                <a:srgbClr val="FFFFFF"/>
              </a:buClr>
              <a:buSzPts val="8600"/>
              <a:buNone/>
              <a:defRPr sz="8600">
                <a:solidFill>
                  <a:srgbClr val="FFFFFF"/>
                </a:solidFill>
              </a:defRPr>
            </a:lvl8pPr>
            <a:lvl9pPr lvl="8" rtl="0" algn="ctr">
              <a:spcBef>
                <a:spcPts val="0"/>
              </a:spcBef>
              <a:spcAft>
                <a:spcPts val="0"/>
              </a:spcAft>
              <a:buClr>
                <a:srgbClr val="FFFFFF"/>
              </a:buClr>
              <a:buSzPts val="8600"/>
              <a:buNone/>
              <a:defRPr sz="8600">
                <a:solidFill>
                  <a:srgbClr val="FFFFFF"/>
                </a:solidFill>
              </a:defRPr>
            </a:lvl9pPr>
          </a:lstStyle>
          <a:p>
            <a:r>
              <a:t>xx%</a:t>
            </a:r>
          </a:p>
        </p:txBody>
      </p:sp>
      <p:sp>
        <p:nvSpPr>
          <p:cNvPr id="87" name="Google Shape;87;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rtl="0" algn="ctr">
              <a:spcBef>
                <a:spcPts val="0"/>
              </a:spcBef>
              <a:spcAft>
                <a:spcPts val="0"/>
              </a:spcAft>
              <a:buSzPts val="1300"/>
              <a:buChar char="●"/>
              <a:defRPr/>
            </a:lvl1pPr>
            <a:lvl2pPr indent="-298450" lvl="1" marL="914400" rtl="0" algn="ctr">
              <a:spcBef>
                <a:spcPts val="1600"/>
              </a:spcBef>
              <a:spcAft>
                <a:spcPts val="0"/>
              </a:spcAft>
              <a:buSzPts val="1100"/>
              <a:buChar char="○"/>
              <a:defRPr/>
            </a:lvl2pPr>
            <a:lvl3pPr indent="-298450" lvl="2" marL="1371600" rtl="0" algn="ctr">
              <a:spcBef>
                <a:spcPts val="1600"/>
              </a:spcBef>
              <a:spcAft>
                <a:spcPts val="0"/>
              </a:spcAft>
              <a:buSzPts val="1100"/>
              <a:buChar char="■"/>
              <a:defRPr/>
            </a:lvl3pPr>
            <a:lvl4pPr indent="-298450" lvl="3" marL="1828800" rtl="0" algn="ctr">
              <a:spcBef>
                <a:spcPts val="1600"/>
              </a:spcBef>
              <a:spcAft>
                <a:spcPts val="0"/>
              </a:spcAft>
              <a:buSzPts val="1100"/>
              <a:buChar char="●"/>
              <a:defRPr/>
            </a:lvl4pPr>
            <a:lvl5pPr indent="-298450" lvl="4" marL="2286000" rtl="0" algn="ctr">
              <a:spcBef>
                <a:spcPts val="1600"/>
              </a:spcBef>
              <a:spcAft>
                <a:spcPts val="0"/>
              </a:spcAft>
              <a:buSzPts val="1100"/>
              <a:buChar char="○"/>
              <a:defRPr/>
            </a:lvl5pPr>
            <a:lvl6pPr indent="-298450" lvl="5" marL="2743200" rtl="0" algn="ctr">
              <a:spcBef>
                <a:spcPts val="1600"/>
              </a:spcBef>
              <a:spcAft>
                <a:spcPts val="0"/>
              </a:spcAft>
              <a:buSzPts val="1100"/>
              <a:buChar char="■"/>
              <a:defRPr/>
            </a:lvl6pPr>
            <a:lvl7pPr indent="-298450" lvl="6" marL="3200400" rtl="0" algn="ctr">
              <a:spcBef>
                <a:spcPts val="1600"/>
              </a:spcBef>
              <a:spcAft>
                <a:spcPts val="0"/>
              </a:spcAft>
              <a:buSzPts val="1100"/>
              <a:buChar char="●"/>
              <a:defRPr/>
            </a:lvl7pPr>
            <a:lvl8pPr indent="-298450" lvl="7" marL="3657600" rtl="0" algn="ctr">
              <a:spcBef>
                <a:spcPts val="1600"/>
              </a:spcBef>
              <a:spcAft>
                <a:spcPts val="0"/>
              </a:spcAft>
              <a:buSzPts val="1100"/>
              <a:buChar char="○"/>
              <a:defRPr/>
            </a:lvl8pPr>
            <a:lvl9pPr indent="-298450" lvl="8" marL="4114800" rtl="0" algn="ctr">
              <a:spcBef>
                <a:spcPts val="1600"/>
              </a:spcBef>
              <a:spcAft>
                <a:spcPts val="1600"/>
              </a:spcAft>
              <a:buSzPts val="1100"/>
              <a:buChar char="■"/>
              <a:defRPr/>
            </a:lvl9pPr>
          </a:lstStyle>
          <a:p/>
        </p:txBody>
      </p:sp>
      <p:sp>
        <p:nvSpPr>
          <p:cNvPr id="88" name="Google Shape;88;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9" name="Shape 89"/>
        <p:cNvGrpSpPr/>
        <p:nvPr/>
      </p:nvGrpSpPr>
      <p:grpSpPr>
        <a:xfrm>
          <a:off x="0" y="0"/>
          <a:ext cx="0" cy="0"/>
          <a:chOff x="0" y="0"/>
          <a:chExt cx="0" cy="0"/>
        </a:xfrm>
      </p:grpSpPr>
      <p:sp>
        <p:nvSpPr>
          <p:cNvPr id="90" name="Google Shape;90;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663399"/>
        </a:solidFill>
      </p:bgPr>
    </p:bg>
    <p:spTree>
      <p:nvGrpSpPr>
        <p:cNvPr id="17" name="Shape 17"/>
        <p:cNvGrpSpPr/>
        <p:nvPr/>
      </p:nvGrpSpPr>
      <p:grpSpPr>
        <a:xfrm>
          <a:off x="0" y="0"/>
          <a:ext cx="0" cy="0"/>
          <a:chOff x="0" y="0"/>
          <a:chExt cx="0" cy="0"/>
        </a:xfrm>
      </p:grpSpPr>
      <p:sp>
        <p:nvSpPr>
          <p:cNvPr id="18" name="Google Shape;1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77A756"/>
              </a:buClr>
              <a:buSzPts val="3200"/>
              <a:buNone/>
              <a:defRPr sz="3200">
                <a:solidFill>
                  <a:srgbClr val="77A756"/>
                </a:solidFill>
              </a:defRPr>
            </a:lvl1pPr>
            <a:lvl2pPr lvl="1" rtl="0" algn="ctr">
              <a:spcBef>
                <a:spcPts val="0"/>
              </a:spcBef>
              <a:spcAft>
                <a:spcPts val="0"/>
              </a:spcAft>
              <a:buClr>
                <a:schemeClr val="dk2"/>
              </a:buClr>
              <a:buSzPts val="3200"/>
              <a:buNone/>
              <a:defRPr sz="3200">
                <a:solidFill>
                  <a:schemeClr val="dk2"/>
                </a:solidFill>
              </a:defRPr>
            </a:lvl2pPr>
            <a:lvl3pPr lvl="2" rtl="0" algn="ctr">
              <a:spcBef>
                <a:spcPts val="0"/>
              </a:spcBef>
              <a:spcAft>
                <a:spcPts val="0"/>
              </a:spcAft>
              <a:buClr>
                <a:schemeClr val="dk2"/>
              </a:buClr>
              <a:buSzPts val="3200"/>
              <a:buNone/>
              <a:defRPr sz="3200">
                <a:solidFill>
                  <a:schemeClr val="dk2"/>
                </a:solidFill>
              </a:defRPr>
            </a:lvl3pPr>
            <a:lvl4pPr lvl="3" rtl="0" algn="ctr">
              <a:spcBef>
                <a:spcPts val="0"/>
              </a:spcBef>
              <a:spcAft>
                <a:spcPts val="0"/>
              </a:spcAft>
              <a:buClr>
                <a:schemeClr val="dk2"/>
              </a:buClr>
              <a:buSzPts val="3200"/>
              <a:buNone/>
              <a:defRPr sz="3200">
                <a:solidFill>
                  <a:schemeClr val="dk2"/>
                </a:solidFill>
              </a:defRPr>
            </a:lvl4pPr>
            <a:lvl5pPr lvl="4" rtl="0" algn="ctr">
              <a:spcBef>
                <a:spcPts val="0"/>
              </a:spcBef>
              <a:spcAft>
                <a:spcPts val="0"/>
              </a:spcAft>
              <a:buClr>
                <a:schemeClr val="dk2"/>
              </a:buClr>
              <a:buSzPts val="3200"/>
              <a:buNone/>
              <a:defRPr sz="3200">
                <a:solidFill>
                  <a:schemeClr val="dk2"/>
                </a:solidFill>
              </a:defRPr>
            </a:lvl5pPr>
            <a:lvl6pPr lvl="5" rtl="0" algn="ctr">
              <a:spcBef>
                <a:spcPts val="0"/>
              </a:spcBef>
              <a:spcAft>
                <a:spcPts val="0"/>
              </a:spcAft>
              <a:buClr>
                <a:schemeClr val="dk2"/>
              </a:buClr>
              <a:buSzPts val="3200"/>
              <a:buNone/>
              <a:defRPr sz="3200">
                <a:solidFill>
                  <a:schemeClr val="dk2"/>
                </a:solidFill>
              </a:defRPr>
            </a:lvl6pPr>
            <a:lvl7pPr lvl="6" rtl="0" algn="ctr">
              <a:spcBef>
                <a:spcPts val="0"/>
              </a:spcBef>
              <a:spcAft>
                <a:spcPts val="0"/>
              </a:spcAft>
              <a:buClr>
                <a:schemeClr val="dk2"/>
              </a:buClr>
              <a:buSzPts val="3200"/>
              <a:buNone/>
              <a:defRPr sz="3200">
                <a:solidFill>
                  <a:schemeClr val="dk2"/>
                </a:solidFill>
              </a:defRPr>
            </a:lvl7pPr>
            <a:lvl8pPr lvl="7" rtl="0" algn="ctr">
              <a:spcBef>
                <a:spcPts val="0"/>
              </a:spcBef>
              <a:spcAft>
                <a:spcPts val="0"/>
              </a:spcAft>
              <a:buClr>
                <a:schemeClr val="dk2"/>
              </a:buClr>
              <a:buSzPts val="3200"/>
              <a:buNone/>
              <a:defRPr sz="3200">
                <a:solidFill>
                  <a:schemeClr val="dk2"/>
                </a:solidFill>
              </a:defRPr>
            </a:lvl8pPr>
            <a:lvl9pPr lvl="8" rtl="0" algn="ctr">
              <a:spcBef>
                <a:spcPts val="0"/>
              </a:spcBef>
              <a:spcAft>
                <a:spcPts val="0"/>
              </a:spcAft>
              <a:buClr>
                <a:schemeClr val="dk2"/>
              </a:buClr>
              <a:buSzPts val="3200"/>
              <a:buNone/>
              <a:defRPr sz="3200">
                <a:solidFill>
                  <a:schemeClr val="dk2"/>
                </a:solidFill>
              </a:defRPr>
            </a:lvl9pPr>
          </a:lstStyle>
          <a:p/>
        </p:txBody>
      </p:sp>
      <p:sp>
        <p:nvSpPr>
          <p:cNvPr id="20" name="Google Shape;20;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663399"/>
        </a:solidFill>
      </p:bgPr>
    </p:bg>
    <p:spTree>
      <p:nvGrpSpPr>
        <p:cNvPr id="21" name="Shape 21"/>
        <p:cNvGrpSpPr/>
        <p:nvPr/>
      </p:nvGrpSpPr>
      <p:grpSpPr>
        <a:xfrm>
          <a:off x="0" y="0"/>
          <a:ext cx="0" cy="0"/>
          <a:chOff x="0" y="0"/>
          <a:chExt cx="0" cy="0"/>
        </a:xfrm>
      </p:grpSpPr>
      <p:sp>
        <p:nvSpPr>
          <p:cNvPr id="22" name="Google Shape;22;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663399"/>
              </a:buClr>
              <a:buSzPts val="3000"/>
              <a:buNone/>
              <a:defRPr sz="3000">
                <a:solidFill>
                  <a:srgbClr val="663399"/>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6" name="Google Shape;26;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00000"/>
              </a:buClr>
              <a:buSzPts val="1300"/>
              <a:buChar char="●"/>
              <a:defRPr>
                <a:solidFill>
                  <a:srgbClr val="000000"/>
                </a:solidFill>
              </a:defRPr>
            </a:lvl1pPr>
            <a:lvl2pPr indent="-298450" lvl="1" marL="914400" rtl="0">
              <a:spcBef>
                <a:spcPts val="1600"/>
              </a:spcBef>
              <a:spcAft>
                <a:spcPts val="0"/>
              </a:spcAft>
              <a:buClr>
                <a:srgbClr val="000000"/>
              </a:buClr>
              <a:buSzPts val="1100"/>
              <a:buChar char="○"/>
              <a:defRPr>
                <a:solidFill>
                  <a:srgbClr val="000000"/>
                </a:solidFill>
              </a:defRPr>
            </a:lvl2pPr>
            <a:lvl3pPr indent="-298450" lvl="2" marL="1371600" rtl="0">
              <a:spcBef>
                <a:spcPts val="1600"/>
              </a:spcBef>
              <a:spcAft>
                <a:spcPts val="0"/>
              </a:spcAft>
              <a:buClr>
                <a:srgbClr val="000000"/>
              </a:buClr>
              <a:buSzPts val="1100"/>
              <a:buChar char="■"/>
              <a:defRPr>
                <a:solidFill>
                  <a:srgbClr val="000000"/>
                </a:solidFill>
              </a:defRPr>
            </a:lvl3pPr>
            <a:lvl4pPr indent="-298450" lvl="3" marL="1828800" rtl="0">
              <a:spcBef>
                <a:spcPts val="1600"/>
              </a:spcBef>
              <a:spcAft>
                <a:spcPts val="0"/>
              </a:spcAft>
              <a:buClr>
                <a:srgbClr val="000000"/>
              </a:buClr>
              <a:buSzPts val="1100"/>
              <a:buChar char="●"/>
              <a:defRPr>
                <a:solidFill>
                  <a:srgbClr val="000000"/>
                </a:solidFill>
              </a:defRPr>
            </a:lvl4pPr>
            <a:lvl5pPr indent="-298450" lvl="4" marL="2286000" rtl="0">
              <a:spcBef>
                <a:spcPts val="1600"/>
              </a:spcBef>
              <a:spcAft>
                <a:spcPts val="0"/>
              </a:spcAft>
              <a:buClr>
                <a:srgbClr val="000000"/>
              </a:buClr>
              <a:buSzPts val="1100"/>
              <a:buChar char="○"/>
              <a:defRPr>
                <a:solidFill>
                  <a:srgbClr val="000000"/>
                </a:solidFill>
              </a:defRPr>
            </a:lvl5pPr>
            <a:lvl6pPr indent="-298450" lvl="5" marL="2743200" rtl="0">
              <a:spcBef>
                <a:spcPts val="1600"/>
              </a:spcBef>
              <a:spcAft>
                <a:spcPts val="0"/>
              </a:spcAft>
              <a:buClr>
                <a:srgbClr val="000000"/>
              </a:buClr>
              <a:buSzPts val="1100"/>
              <a:buChar char="■"/>
              <a:defRPr>
                <a:solidFill>
                  <a:srgbClr val="000000"/>
                </a:solidFill>
              </a:defRPr>
            </a:lvl6pPr>
            <a:lvl7pPr indent="-298450" lvl="6" marL="3200400" rtl="0">
              <a:spcBef>
                <a:spcPts val="1600"/>
              </a:spcBef>
              <a:spcAft>
                <a:spcPts val="0"/>
              </a:spcAft>
              <a:buClr>
                <a:srgbClr val="000000"/>
              </a:buClr>
              <a:buSzPts val="1100"/>
              <a:buChar char="●"/>
              <a:defRPr>
                <a:solidFill>
                  <a:srgbClr val="000000"/>
                </a:solidFill>
              </a:defRPr>
            </a:lvl7pPr>
            <a:lvl8pPr indent="-298450" lvl="7" marL="3657600" rtl="0">
              <a:spcBef>
                <a:spcPts val="1600"/>
              </a:spcBef>
              <a:spcAft>
                <a:spcPts val="0"/>
              </a:spcAft>
              <a:buClr>
                <a:srgbClr val="000000"/>
              </a:buClr>
              <a:buSzPts val="1100"/>
              <a:buChar char="○"/>
              <a:defRPr>
                <a:solidFill>
                  <a:srgbClr val="000000"/>
                </a:solidFill>
              </a:defRPr>
            </a:lvl8pPr>
            <a:lvl9pPr indent="-298450" lvl="8" marL="4114800" rtl="0">
              <a:spcBef>
                <a:spcPts val="1600"/>
              </a:spcBef>
              <a:spcAft>
                <a:spcPts val="1600"/>
              </a:spcAft>
              <a:buClr>
                <a:srgbClr val="000000"/>
              </a:buClr>
              <a:buSzPts val="1100"/>
              <a:buChar char="■"/>
              <a:defRPr>
                <a:solidFill>
                  <a:srgbClr val="000000"/>
                </a:solidFill>
              </a:defRPr>
            </a:lvl9pPr>
          </a:lstStyle>
          <a:p/>
        </p:txBody>
      </p:sp>
      <p:sp>
        <p:nvSpPr>
          <p:cNvPr id="27" name="Google Shape;27;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rgbClr val="663399"/>
        </a:solidFill>
      </p:bgPr>
    </p:bg>
    <p:spTree>
      <p:nvGrpSpPr>
        <p:cNvPr id="28" name="Shape 28"/>
        <p:cNvGrpSpPr/>
        <p:nvPr/>
      </p:nvGrpSpPr>
      <p:grpSpPr>
        <a:xfrm>
          <a:off x="0" y="0"/>
          <a:ext cx="0" cy="0"/>
          <a:chOff x="0" y="0"/>
          <a:chExt cx="0" cy="0"/>
        </a:xfrm>
      </p:grpSpPr>
      <p:sp>
        <p:nvSpPr>
          <p:cNvPr id="29" name="Google Shape;29;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663399"/>
              </a:buClr>
              <a:buSzPts val="3000"/>
              <a:buFont typeface="Roboto Slab"/>
              <a:buNone/>
              <a:defRPr sz="3000">
                <a:solidFill>
                  <a:srgbClr val="663399"/>
                </a:solidFill>
                <a:latin typeface="Roboto Slab"/>
                <a:ea typeface="Roboto Slab"/>
                <a:cs typeface="Roboto Slab"/>
                <a:sym typeface="Roboto Sla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3" name="Google Shape;33;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Font typeface="Roboto"/>
              <a:buChar char="●"/>
              <a:defRPr>
                <a:latin typeface="Roboto"/>
                <a:ea typeface="Roboto"/>
                <a:cs typeface="Roboto"/>
                <a:sym typeface="Roboto"/>
              </a:defRPr>
            </a:lvl1pPr>
            <a:lvl2pPr indent="-298450" lvl="1" marL="914400" rtl="0">
              <a:spcBef>
                <a:spcPts val="1600"/>
              </a:spcBef>
              <a:spcAft>
                <a:spcPts val="0"/>
              </a:spcAft>
              <a:buSzPts val="1100"/>
              <a:buFont typeface="Roboto"/>
              <a:buChar char="○"/>
              <a:defRPr>
                <a:latin typeface="Roboto"/>
                <a:ea typeface="Roboto"/>
                <a:cs typeface="Roboto"/>
                <a:sym typeface="Roboto"/>
              </a:defRPr>
            </a:lvl2pPr>
            <a:lvl3pPr indent="-298450" lvl="2" marL="1371600" rtl="0">
              <a:spcBef>
                <a:spcPts val="1600"/>
              </a:spcBef>
              <a:spcAft>
                <a:spcPts val="0"/>
              </a:spcAft>
              <a:buSzPts val="1100"/>
              <a:buFont typeface="Roboto"/>
              <a:buChar char="■"/>
              <a:defRPr>
                <a:latin typeface="Roboto"/>
                <a:ea typeface="Roboto"/>
                <a:cs typeface="Roboto"/>
                <a:sym typeface="Roboto"/>
              </a:defRPr>
            </a:lvl3pPr>
            <a:lvl4pPr indent="-298450" lvl="3" marL="1828800" rtl="0">
              <a:spcBef>
                <a:spcPts val="1600"/>
              </a:spcBef>
              <a:spcAft>
                <a:spcPts val="0"/>
              </a:spcAft>
              <a:buSzPts val="1100"/>
              <a:buFont typeface="Roboto"/>
              <a:buChar char="●"/>
              <a:defRPr>
                <a:latin typeface="Roboto"/>
                <a:ea typeface="Roboto"/>
                <a:cs typeface="Roboto"/>
                <a:sym typeface="Roboto"/>
              </a:defRPr>
            </a:lvl4pPr>
            <a:lvl5pPr indent="-298450" lvl="4" marL="2286000" rtl="0">
              <a:spcBef>
                <a:spcPts val="1600"/>
              </a:spcBef>
              <a:spcAft>
                <a:spcPts val="0"/>
              </a:spcAft>
              <a:buSzPts val="1100"/>
              <a:buFont typeface="Roboto"/>
              <a:buChar char="○"/>
              <a:defRPr>
                <a:latin typeface="Roboto"/>
                <a:ea typeface="Roboto"/>
                <a:cs typeface="Roboto"/>
                <a:sym typeface="Roboto"/>
              </a:defRPr>
            </a:lvl5pPr>
            <a:lvl6pPr indent="-298450" lvl="5" marL="2743200" rtl="0">
              <a:spcBef>
                <a:spcPts val="1600"/>
              </a:spcBef>
              <a:spcAft>
                <a:spcPts val="0"/>
              </a:spcAft>
              <a:buSzPts val="1100"/>
              <a:buFont typeface="Roboto"/>
              <a:buChar char="■"/>
              <a:defRPr>
                <a:latin typeface="Roboto"/>
                <a:ea typeface="Roboto"/>
                <a:cs typeface="Roboto"/>
                <a:sym typeface="Roboto"/>
              </a:defRPr>
            </a:lvl6pPr>
            <a:lvl7pPr indent="-298450" lvl="6" marL="3200400" rtl="0">
              <a:spcBef>
                <a:spcPts val="1600"/>
              </a:spcBef>
              <a:spcAft>
                <a:spcPts val="0"/>
              </a:spcAft>
              <a:buSzPts val="1100"/>
              <a:buFont typeface="Roboto"/>
              <a:buChar char="●"/>
              <a:defRPr>
                <a:latin typeface="Roboto"/>
                <a:ea typeface="Roboto"/>
                <a:cs typeface="Roboto"/>
                <a:sym typeface="Roboto"/>
              </a:defRPr>
            </a:lvl7pPr>
            <a:lvl8pPr indent="-298450" lvl="7" marL="3657600" rtl="0">
              <a:spcBef>
                <a:spcPts val="1600"/>
              </a:spcBef>
              <a:spcAft>
                <a:spcPts val="0"/>
              </a:spcAft>
              <a:buSzPts val="1100"/>
              <a:buFont typeface="Roboto"/>
              <a:buChar char="○"/>
              <a:defRPr>
                <a:latin typeface="Roboto"/>
                <a:ea typeface="Roboto"/>
                <a:cs typeface="Roboto"/>
                <a:sym typeface="Roboto"/>
              </a:defRPr>
            </a:lvl8pPr>
            <a:lvl9pPr indent="-298450" lvl="8" marL="4114800" rtl="0">
              <a:spcBef>
                <a:spcPts val="1600"/>
              </a:spcBef>
              <a:spcAft>
                <a:spcPts val="1600"/>
              </a:spcAft>
              <a:buSzPts val="1100"/>
              <a:buFont typeface="Roboto"/>
              <a:buChar char="■"/>
              <a:defRPr>
                <a:latin typeface="Roboto"/>
                <a:ea typeface="Roboto"/>
                <a:cs typeface="Roboto"/>
                <a:sym typeface="Roboto"/>
              </a:defRPr>
            </a:lvl9pPr>
          </a:lstStyle>
          <a:p/>
        </p:txBody>
      </p:sp>
      <p:sp>
        <p:nvSpPr>
          <p:cNvPr id="34" name="Google Shape;34;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Font typeface="Roboto"/>
              <a:buChar char="●"/>
              <a:defRPr>
                <a:latin typeface="Roboto"/>
                <a:ea typeface="Roboto"/>
                <a:cs typeface="Roboto"/>
                <a:sym typeface="Roboto"/>
              </a:defRPr>
            </a:lvl1pPr>
            <a:lvl2pPr indent="-298450" lvl="1" marL="914400" rtl="0">
              <a:spcBef>
                <a:spcPts val="1600"/>
              </a:spcBef>
              <a:spcAft>
                <a:spcPts val="0"/>
              </a:spcAft>
              <a:buSzPts val="1100"/>
              <a:buFont typeface="Roboto"/>
              <a:buChar char="○"/>
              <a:defRPr>
                <a:latin typeface="Roboto"/>
                <a:ea typeface="Roboto"/>
                <a:cs typeface="Roboto"/>
                <a:sym typeface="Roboto"/>
              </a:defRPr>
            </a:lvl2pPr>
            <a:lvl3pPr indent="-298450" lvl="2" marL="1371600" rtl="0">
              <a:spcBef>
                <a:spcPts val="1600"/>
              </a:spcBef>
              <a:spcAft>
                <a:spcPts val="0"/>
              </a:spcAft>
              <a:buSzPts val="1100"/>
              <a:buFont typeface="Roboto"/>
              <a:buChar char="■"/>
              <a:defRPr>
                <a:latin typeface="Roboto"/>
                <a:ea typeface="Roboto"/>
                <a:cs typeface="Roboto"/>
                <a:sym typeface="Roboto"/>
              </a:defRPr>
            </a:lvl3pPr>
            <a:lvl4pPr indent="-298450" lvl="3" marL="1828800" rtl="0">
              <a:spcBef>
                <a:spcPts val="1600"/>
              </a:spcBef>
              <a:spcAft>
                <a:spcPts val="0"/>
              </a:spcAft>
              <a:buSzPts val="1100"/>
              <a:buFont typeface="Roboto"/>
              <a:buChar char="●"/>
              <a:defRPr>
                <a:latin typeface="Roboto"/>
                <a:ea typeface="Roboto"/>
                <a:cs typeface="Roboto"/>
                <a:sym typeface="Roboto"/>
              </a:defRPr>
            </a:lvl4pPr>
            <a:lvl5pPr indent="-298450" lvl="4" marL="2286000" rtl="0">
              <a:spcBef>
                <a:spcPts val="1600"/>
              </a:spcBef>
              <a:spcAft>
                <a:spcPts val="0"/>
              </a:spcAft>
              <a:buSzPts val="1100"/>
              <a:buFont typeface="Roboto"/>
              <a:buChar char="○"/>
              <a:defRPr>
                <a:latin typeface="Roboto"/>
                <a:ea typeface="Roboto"/>
                <a:cs typeface="Roboto"/>
                <a:sym typeface="Roboto"/>
              </a:defRPr>
            </a:lvl5pPr>
            <a:lvl6pPr indent="-298450" lvl="5" marL="2743200" rtl="0">
              <a:spcBef>
                <a:spcPts val="1600"/>
              </a:spcBef>
              <a:spcAft>
                <a:spcPts val="0"/>
              </a:spcAft>
              <a:buSzPts val="1100"/>
              <a:buFont typeface="Roboto"/>
              <a:buChar char="■"/>
              <a:defRPr>
                <a:latin typeface="Roboto"/>
                <a:ea typeface="Roboto"/>
                <a:cs typeface="Roboto"/>
                <a:sym typeface="Roboto"/>
              </a:defRPr>
            </a:lvl6pPr>
            <a:lvl7pPr indent="-298450" lvl="6" marL="3200400" rtl="0">
              <a:spcBef>
                <a:spcPts val="1600"/>
              </a:spcBef>
              <a:spcAft>
                <a:spcPts val="0"/>
              </a:spcAft>
              <a:buSzPts val="1100"/>
              <a:buFont typeface="Roboto"/>
              <a:buChar char="●"/>
              <a:defRPr>
                <a:latin typeface="Roboto"/>
                <a:ea typeface="Roboto"/>
                <a:cs typeface="Roboto"/>
                <a:sym typeface="Roboto"/>
              </a:defRPr>
            </a:lvl7pPr>
            <a:lvl8pPr indent="-298450" lvl="7" marL="3657600" rtl="0">
              <a:spcBef>
                <a:spcPts val="1600"/>
              </a:spcBef>
              <a:spcAft>
                <a:spcPts val="0"/>
              </a:spcAft>
              <a:buSzPts val="1100"/>
              <a:buFont typeface="Roboto"/>
              <a:buChar char="○"/>
              <a:defRPr>
                <a:latin typeface="Roboto"/>
                <a:ea typeface="Roboto"/>
                <a:cs typeface="Roboto"/>
                <a:sym typeface="Roboto"/>
              </a:defRPr>
            </a:lvl8pPr>
            <a:lvl9pPr indent="-298450" lvl="8" marL="4114800" rtl="0">
              <a:spcBef>
                <a:spcPts val="1600"/>
              </a:spcBef>
              <a:spcAft>
                <a:spcPts val="1600"/>
              </a:spcAft>
              <a:buSzPts val="1100"/>
              <a:buFont typeface="Roboto"/>
              <a:buChar char="■"/>
              <a:defRPr>
                <a:latin typeface="Roboto"/>
                <a:ea typeface="Roboto"/>
                <a:cs typeface="Roboto"/>
                <a:sym typeface="Roboto"/>
              </a:defRPr>
            </a:lvl9pPr>
          </a:lstStyle>
          <a:p/>
        </p:txBody>
      </p:sp>
      <p:sp>
        <p:nvSpPr>
          <p:cNvPr id="35" name="Google Shape;35;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663399"/>
        </a:solidFill>
      </p:bgPr>
    </p:bg>
    <p:spTree>
      <p:nvGrpSpPr>
        <p:cNvPr id="36" name="Shape 36"/>
        <p:cNvGrpSpPr/>
        <p:nvPr/>
      </p:nvGrpSpPr>
      <p:grpSpPr>
        <a:xfrm>
          <a:off x="0" y="0"/>
          <a:ext cx="0" cy="0"/>
          <a:chOff x="0" y="0"/>
          <a:chExt cx="0" cy="0"/>
        </a:xfrm>
      </p:grpSpPr>
      <p:sp>
        <p:nvSpPr>
          <p:cNvPr id="37" name="Google Shape;37;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1" name="Google Shape;41;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rgbClr val="663399"/>
        </a:solidFill>
      </p:bgPr>
    </p:bg>
    <p:spTree>
      <p:nvGrpSpPr>
        <p:cNvPr id="42" name="Shape 42"/>
        <p:cNvGrpSpPr/>
        <p:nvPr/>
      </p:nvGrpSpPr>
      <p:grpSpPr>
        <a:xfrm>
          <a:off x="0" y="0"/>
          <a:ext cx="0" cy="0"/>
          <a:chOff x="0" y="0"/>
          <a:chExt cx="0" cy="0"/>
        </a:xfrm>
      </p:grpSpPr>
      <p:sp>
        <p:nvSpPr>
          <p:cNvPr id="43" name="Google Shape;43;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8" name="Google Shape;48;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49" name="Shape 49"/>
        <p:cNvGrpSpPr/>
        <p:nvPr/>
      </p:nvGrpSpPr>
      <p:grpSpPr>
        <a:xfrm>
          <a:off x="0" y="0"/>
          <a:ext cx="0" cy="0"/>
          <a:chOff x="0" y="0"/>
          <a:chExt cx="0" cy="0"/>
        </a:xfrm>
      </p:grpSpPr>
      <p:sp>
        <p:nvSpPr>
          <p:cNvPr id="50" name="Google Shape;50;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8"/>
          <p:cNvGrpSpPr/>
          <p:nvPr/>
        </p:nvGrpSpPr>
        <p:grpSpPr>
          <a:xfrm>
            <a:off x="255991" y="-118"/>
            <a:ext cx="2251347" cy="1043408"/>
            <a:chOff x="3961956" y="4383950"/>
            <a:chExt cx="1160548" cy="548700"/>
          </a:xfrm>
        </p:grpSpPr>
        <p:sp>
          <p:nvSpPr>
            <p:cNvPr id="53" name="Google Shape;53;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8"/>
          <p:cNvGrpSpPr/>
          <p:nvPr/>
        </p:nvGrpSpPr>
        <p:grpSpPr>
          <a:xfrm>
            <a:off x="34934" y="4522125"/>
            <a:ext cx="1593306" cy="617072"/>
            <a:chOff x="6917201" y="0"/>
            <a:chExt cx="2227777" cy="863400"/>
          </a:xfrm>
        </p:grpSpPr>
        <p:sp>
          <p:nvSpPr>
            <p:cNvPr id="58" name="Google Shape;58;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 name="Google Shape;61;p8"/>
          <p:cNvGrpSpPr/>
          <p:nvPr/>
        </p:nvGrpSpPr>
        <p:grpSpPr>
          <a:xfrm>
            <a:off x="5886353" y="1243"/>
            <a:ext cx="3257455" cy="1261514"/>
            <a:chOff x="6917201" y="0"/>
            <a:chExt cx="2227777" cy="863400"/>
          </a:xfrm>
        </p:grpSpPr>
        <p:sp>
          <p:nvSpPr>
            <p:cNvPr id="62" name="Google Shape;62;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p:txBody>
      </p:sp>
      <p:sp>
        <p:nvSpPr>
          <p:cNvPr id="66" name="Google Shape;66;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rgbClr val="663399"/>
        </a:solidFill>
      </p:bgPr>
    </p:bg>
    <p:spTree>
      <p:nvGrpSpPr>
        <p:cNvPr id="67" name="Shape 67"/>
        <p:cNvGrpSpPr/>
        <p:nvPr/>
      </p:nvGrpSpPr>
      <p:grpSpPr>
        <a:xfrm>
          <a:off x="0" y="0"/>
          <a:ext cx="0" cy="0"/>
          <a:chOff x="0" y="0"/>
          <a:chExt cx="0" cy="0"/>
        </a:xfrm>
      </p:grpSpPr>
      <p:sp>
        <p:nvSpPr>
          <p:cNvPr id="68" name="Google Shape;68;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2" name="Google Shape;72;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77A756"/>
              </a:buClr>
              <a:buSzPts val="1600"/>
              <a:buNone/>
              <a:defRPr sz="1600">
                <a:solidFill>
                  <a:srgbClr val="77A756"/>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73" name="Google Shape;73;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4" name="Google Shape;74;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rgbClr val="663399"/>
        </a:solidFill>
      </p:bgPr>
    </p:bg>
    <p:spTree>
      <p:nvGrpSpPr>
        <p:cNvPr id="75" name="Shape 75"/>
        <p:cNvGrpSpPr/>
        <p:nvPr/>
      </p:nvGrpSpPr>
      <p:grpSpPr>
        <a:xfrm>
          <a:off x="0" y="0"/>
          <a:ext cx="0" cy="0"/>
          <a:chOff x="0" y="0"/>
          <a:chExt cx="0" cy="0"/>
        </a:xfrm>
      </p:grpSpPr>
      <p:sp>
        <p:nvSpPr>
          <p:cNvPr id="76" name="Google Shape;76;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0"/>
          <p:cNvSpPr/>
          <p:nvPr/>
        </p:nvSpPr>
        <p:spPr>
          <a:xfrm flipH="1">
            <a:off x="3582600" y="1550700"/>
            <a:ext cx="5561400" cy="35928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80" name="Google Shape;80;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663399"/>
              </a:buClr>
              <a:buSzPts val="2800"/>
              <a:buFont typeface="Roboto Slab"/>
              <a:buNone/>
              <a:defRPr sz="2800">
                <a:solidFill>
                  <a:srgbClr val="663399"/>
                </a:solidFill>
                <a:latin typeface="Roboto Slab"/>
                <a:ea typeface="Roboto Slab"/>
                <a:cs typeface="Roboto Slab"/>
                <a:sym typeface="Roboto Slab"/>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SzPts val="1300"/>
              <a:buFont typeface="Roboto"/>
              <a:buChar char="●"/>
              <a:defRPr sz="1300">
                <a:latin typeface="Roboto"/>
                <a:ea typeface="Roboto"/>
                <a:cs typeface="Roboto"/>
                <a:sym typeface="Roboto"/>
              </a:defRPr>
            </a:lvl1pPr>
            <a:lvl2pPr indent="-298450" lvl="1" marL="914400" rtl="0">
              <a:lnSpc>
                <a:spcPct val="115000"/>
              </a:lnSpc>
              <a:spcBef>
                <a:spcPts val="1600"/>
              </a:spcBef>
              <a:spcAft>
                <a:spcPts val="0"/>
              </a:spcAft>
              <a:buSzPts val="1100"/>
              <a:buFont typeface="Roboto"/>
              <a:buChar char="○"/>
              <a:defRPr sz="1100">
                <a:latin typeface="Roboto"/>
                <a:ea typeface="Roboto"/>
                <a:cs typeface="Roboto"/>
                <a:sym typeface="Roboto"/>
              </a:defRPr>
            </a:lvl2pPr>
            <a:lvl3pPr indent="-298450" lvl="2" marL="1371600" rtl="0">
              <a:lnSpc>
                <a:spcPct val="115000"/>
              </a:lnSpc>
              <a:spcBef>
                <a:spcPts val="1600"/>
              </a:spcBef>
              <a:spcAft>
                <a:spcPts val="0"/>
              </a:spcAft>
              <a:buSzPts val="1100"/>
              <a:buFont typeface="Roboto"/>
              <a:buChar char="■"/>
              <a:defRPr sz="1100">
                <a:latin typeface="Roboto"/>
                <a:ea typeface="Roboto"/>
                <a:cs typeface="Roboto"/>
                <a:sym typeface="Roboto"/>
              </a:defRPr>
            </a:lvl3pPr>
            <a:lvl4pPr indent="-298450" lvl="3" marL="1828800" rtl="0">
              <a:lnSpc>
                <a:spcPct val="115000"/>
              </a:lnSpc>
              <a:spcBef>
                <a:spcPts val="1600"/>
              </a:spcBef>
              <a:spcAft>
                <a:spcPts val="0"/>
              </a:spcAft>
              <a:buSzPts val="1100"/>
              <a:buFont typeface="Roboto"/>
              <a:buChar char="●"/>
              <a:defRPr sz="1100">
                <a:latin typeface="Roboto"/>
                <a:ea typeface="Roboto"/>
                <a:cs typeface="Roboto"/>
                <a:sym typeface="Roboto"/>
              </a:defRPr>
            </a:lvl4pPr>
            <a:lvl5pPr indent="-298450" lvl="4" marL="2286000" rtl="0">
              <a:lnSpc>
                <a:spcPct val="115000"/>
              </a:lnSpc>
              <a:spcBef>
                <a:spcPts val="1600"/>
              </a:spcBef>
              <a:spcAft>
                <a:spcPts val="0"/>
              </a:spcAft>
              <a:buSzPts val="1100"/>
              <a:buFont typeface="Roboto"/>
              <a:buChar char="○"/>
              <a:defRPr sz="1100">
                <a:latin typeface="Roboto"/>
                <a:ea typeface="Roboto"/>
                <a:cs typeface="Roboto"/>
                <a:sym typeface="Roboto"/>
              </a:defRPr>
            </a:lvl5pPr>
            <a:lvl6pPr indent="-298450" lvl="5" marL="2743200" rtl="0">
              <a:lnSpc>
                <a:spcPct val="115000"/>
              </a:lnSpc>
              <a:spcBef>
                <a:spcPts val="1600"/>
              </a:spcBef>
              <a:spcAft>
                <a:spcPts val="0"/>
              </a:spcAft>
              <a:buSzPts val="1100"/>
              <a:buFont typeface="Roboto"/>
              <a:buChar char="■"/>
              <a:defRPr sz="1100">
                <a:latin typeface="Roboto"/>
                <a:ea typeface="Roboto"/>
                <a:cs typeface="Roboto"/>
                <a:sym typeface="Roboto"/>
              </a:defRPr>
            </a:lvl6pPr>
            <a:lvl7pPr indent="-298450" lvl="6" marL="3200400" rtl="0">
              <a:lnSpc>
                <a:spcPct val="115000"/>
              </a:lnSpc>
              <a:spcBef>
                <a:spcPts val="1600"/>
              </a:spcBef>
              <a:spcAft>
                <a:spcPts val="0"/>
              </a:spcAft>
              <a:buSzPts val="1100"/>
              <a:buFont typeface="Roboto"/>
              <a:buChar char="●"/>
              <a:defRPr sz="1100">
                <a:latin typeface="Roboto"/>
                <a:ea typeface="Roboto"/>
                <a:cs typeface="Roboto"/>
                <a:sym typeface="Roboto"/>
              </a:defRPr>
            </a:lvl7pPr>
            <a:lvl8pPr indent="-298450" lvl="7" marL="3657600" rtl="0">
              <a:lnSpc>
                <a:spcPct val="115000"/>
              </a:lnSpc>
              <a:spcBef>
                <a:spcPts val="1600"/>
              </a:spcBef>
              <a:spcAft>
                <a:spcPts val="0"/>
              </a:spcAft>
              <a:buSzPts val="1100"/>
              <a:buFont typeface="Roboto"/>
              <a:buChar char="○"/>
              <a:defRPr sz="1100">
                <a:latin typeface="Roboto"/>
                <a:ea typeface="Roboto"/>
                <a:cs typeface="Roboto"/>
                <a:sym typeface="Roboto"/>
              </a:defRPr>
            </a:lvl8pPr>
            <a:lvl9pPr indent="-298450" lvl="8" marL="4114800" rtl="0">
              <a:lnSpc>
                <a:spcPct val="115000"/>
              </a:lnSpc>
              <a:spcBef>
                <a:spcPts val="1600"/>
              </a:spcBef>
              <a:spcAft>
                <a:spcPts val="1600"/>
              </a:spcAft>
              <a:buSzPts val="1100"/>
              <a:buFont typeface="Roboto"/>
              <a:buChar char="■"/>
              <a:defRPr sz="1100">
                <a:latin typeface="Roboto"/>
                <a:ea typeface="Roboto"/>
                <a:cs typeface="Roboto"/>
                <a:sym typeface="Roboto"/>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Nunito"/>
                <a:ea typeface="Nunito"/>
                <a:cs typeface="Nunito"/>
                <a:sym typeface="Nunito"/>
              </a:defRPr>
            </a:lvl1pPr>
            <a:lvl2pPr lvl="1" rtl="0" algn="r">
              <a:buNone/>
              <a:defRPr sz="1000">
                <a:solidFill>
                  <a:schemeClr val="dk2"/>
                </a:solidFill>
                <a:latin typeface="Nunito"/>
                <a:ea typeface="Nunito"/>
                <a:cs typeface="Nunito"/>
                <a:sym typeface="Nunito"/>
              </a:defRPr>
            </a:lvl2pPr>
            <a:lvl3pPr lvl="2" rtl="0" algn="r">
              <a:buNone/>
              <a:defRPr sz="1000">
                <a:solidFill>
                  <a:schemeClr val="dk2"/>
                </a:solidFill>
                <a:latin typeface="Nunito"/>
                <a:ea typeface="Nunito"/>
                <a:cs typeface="Nunito"/>
                <a:sym typeface="Nunito"/>
              </a:defRPr>
            </a:lvl3pPr>
            <a:lvl4pPr lvl="3" rtl="0" algn="r">
              <a:buNone/>
              <a:defRPr sz="1000">
                <a:solidFill>
                  <a:schemeClr val="dk2"/>
                </a:solidFill>
                <a:latin typeface="Nunito"/>
                <a:ea typeface="Nunito"/>
                <a:cs typeface="Nunito"/>
                <a:sym typeface="Nunito"/>
              </a:defRPr>
            </a:lvl4pPr>
            <a:lvl5pPr lvl="4" rtl="0" algn="r">
              <a:buNone/>
              <a:defRPr sz="1000">
                <a:solidFill>
                  <a:schemeClr val="dk2"/>
                </a:solidFill>
                <a:latin typeface="Nunito"/>
                <a:ea typeface="Nunito"/>
                <a:cs typeface="Nunito"/>
                <a:sym typeface="Nunito"/>
              </a:defRPr>
            </a:lvl5pPr>
            <a:lvl6pPr lvl="5" rtl="0" algn="r">
              <a:buNone/>
              <a:defRPr sz="1000">
                <a:solidFill>
                  <a:schemeClr val="dk2"/>
                </a:solidFill>
                <a:latin typeface="Nunito"/>
                <a:ea typeface="Nunito"/>
                <a:cs typeface="Nunito"/>
                <a:sym typeface="Nunito"/>
              </a:defRPr>
            </a:lvl6pPr>
            <a:lvl7pPr lvl="6" rtl="0" algn="r">
              <a:buNone/>
              <a:defRPr sz="1000">
                <a:solidFill>
                  <a:schemeClr val="dk2"/>
                </a:solidFill>
                <a:latin typeface="Nunito"/>
                <a:ea typeface="Nunito"/>
                <a:cs typeface="Nunito"/>
                <a:sym typeface="Nunito"/>
              </a:defRPr>
            </a:lvl7pPr>
            <a:lvl8pPr lvl="7" rtl="0" algn="r">
              <a:buNone/>
              <a:defRPr sz="1000">
                <a:solidFill>
                  <a:schemeClr val="dk2"/>
                </a:solidFill>
                <a:latin typeface="Nunito"/>
                <a:ea typeface="Nunito"/>
                <a:cs typeface="Nunito"/>
                <a:sym typeface="Nunito"/>
              </a:defRPr>
            </a:lvl8pPr>
            <a:lvl9pPr lvl="8" rtl="0"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94" name="Shape 94"/>
        <p:cNvGrpSpPr/>
        <p:nvPr/>
      </p:nvGrpSpPr>
      <p:grpSpPr>
        <a:xfrm>
          <a:off x="0" y="0"/>
          <a:ext cx="0" cy="0"/>
          <a:chOff x="0" y="0"/>
          <a:chExt cx="0" cy="0"/>
        </a:xfrm>
      </p:grpSpPr>
      <p:sp>
        <p:nvSpPr>
          <p:cNvPr id="95" name="Google Shape;95;p13"/>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lnSpc>
                <a:spcPct val="110000"/>
              </a:lnSpc>
              <a:spcBef>
                <a:spcPts val="0"/>
              </a:spcBef>
              <a:spcAft>
                <a:spcPts val="0"/>
              </a:spcAft>
              <a:buNone/>
            </a:pPr>
            <a:r>
              <a:rPr b="1" lang="en" sz="3600"/>
              <a:t>Receipts </a:t>
            </a:r>
            <a:endParaRPr b="1" sz="3600"/>
          </a:p>
          <a:p>
            <a:pPr indent="0" lvl="0" marL="0" rtl="0" algn="ctr">
              <a:lnSpc>
                <a:spcPct val="110000"/>
              </a:lnSpc>
              <a:spcBef>
                <a:spcPts val="600"/>
              </a:spcBef>
              <a:spcAft>
                <a:spcPts val="0"/>
              </a:spcAft>
              <a:buNone/>
            </a:pPr>
            <a:r>
              <a:rPr b="1" lang="en" sz="3600"/>
              <a:t> Keeping and Tossing</a:t>
            </a:r>
            <a:endParaRPr b="1" sz="3600"/>
          </a:p>
          <a:p>
            <a:pPr indent="0" lvl="0" marL="0" rtl="0" algn="ctr">
              <a:spcBef>
                <a:spcPts val="600"/>
              </a:spcBef>
              <a:spcAft>
                <a:spcPts val="0"/>
              </a:spcAft>
              <a:buNone/>
            </a:pPr>
            <a:r>
              <a:t/>
            </a:r>
            <a:endParaRPr/>
          </a:p>
        </p:txBody>
      </p:sp>
      <p:sp>
        <p:nvSpPr>
          <p:cNvPr id="96" name="Google Shape;96;p13"/>
          <p:cNvSpPr txBox="1"/>
          <p:nvPr/>
        </p:nvSpPr>
        <p:spPr>
          <a:xfrm>
            <a:off x="1955700" y="3096025"/>
            <a:ext cx="5232600" cy="84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77A756"/>
                </a:solidFill>
                <a:latin typeface="Merriweather"/>
                <a:ea typeface="Merriweather"/>
                <a:cs typeface="Merriweather"/>
                <a:sym typeface="Merriweather"/>
              </a:rPr>
              <a:t>Personal Finance Lab</a:t>
            </a:r>
            <a:endParaRPr b="1">
              <a:solidFill>
                <a:srgbClr val="77A756"/>
              </a:solidFill>
              <a:latin typeface="Merriweather"/>
              <a:ea typeface="Merriweather"/>
              <a:cs typeface="Merriweather"/>
              <a:sym typeface="Merriweather"/>
            </a:endParaRPr>
          </a:p>
        </p:txBody>
      </p:sp>
      <p:pic>
        <p:nvPicPr>
          <p:cNvPr id="97" name="Google Shape;97;p13"/>
          <p:cNvPicPr preferRelativeResize="0"/>
          <p:nvPr/>
        </p:nvPicPr>
        <p:blipFill>
          <a:blip r:embed="rId3">
            <a:alphaModFix/>
          </a:blip>
          <a:stretch>
            <a:fillRect/>
          </a:stretch>
        </p:blipFill>
        <p:spPr>
          <a:xfrm>
            <a:off x="7537200" y="3625800"/>
            <a:ext cx="1405325" cy="1303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472975" y="4537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Receipt 101  </a:t>
            </a:r>
            <a:endParaRPr b="1"/>
          </a:p>
        </p:txBody>
      </p:sp>
      <p:sp>
        <p:nvSpPr>
          <p:cNvPr id="103" name="Google Shape;103;p14"/>
          <p:cNvSpPr txBox="1"/>
          <p:nvPr>
            <p:ph idx="1" type="body"/>
          </p:nvPr>
        </p:nvSpPr>
        <p:spPr>
          <a:xfrm>
            <a:off x="338550" y="1189550"/>
            <a:ext cx="8466900" cy="289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What is a Receipt? </a:t>
            </a:r>
            <a:endParaRPr u="sng"/>
          </a:p>
          <a:p>
            <a:pPr indent="-311150" lvl="0" marL="457200" rtl="0" algn="l">
              <a:spcBef>
                <a:spcPts val="1600"/>
              </a:spcBef>
              <a:spcAft>
                <a:spcPts val="0"/>
              </a:spcAft>
              <a:buSzPts val="1300"/>
              <a:buChar char="●"/>
            </a:pPr>
            <a:r>
              <a:rPr lang="en"/>
              <a:t>A receipt is a piece of paper that you recieve after you make a transaction with someone. For every transaction that you complete you </a:t>
            </a:r>
            <a:r>
              <a:rPr lang="en"/>
              <a:t>should</a:t>
            </a:r>
            <a:r>
              <a:rPr lang="en"/>
              <a:t> receive some type of receipt. </a:t>
            </a:r>
            <a:endParaRPr/>
          </a:p>
          <a:p>
            <a:pPr indent="0" lvl="0" marL="0" rtl="0" algn="l">
              <a:spcBef>
                <a:spcPts val="1600"/>
              </a:spcBef>
              <a:spcAft>
                <a:spcPts val="0"/>
              </a:spcAft>
              <a:buNone/>
            </a:pPr>
            <a:r>
              <a:rPr lang="en" u="sng"/>
              <a:t>Why is this important? </a:t>
            </a:r>
            <a:endParaRPr u="sng"/>
          </a:p>
          <a:p>
            <a:pPr indent="-311150" lvl="0" marL="457200" rtl="0" algn="l">
              <a:spcBef>
                <a:spcPts val="1600"/>
              </a:spcBef>
              <a:spcAft>
                <a:spcPts val="0"/>
              </a:spcAft>
              <a:buSzPts val="1300"/>
              <a:buChar char="●"/>
            </a:pPr>
            <a:r>
              <a:rPr lang="en"/>
              <a:t>It is important to keep track and obtain receipts because this will allow you to keep track of your purchase which will help you stay on budget. </a:t>
            </a:r>
            <a:endParaRPr/>
          </a:p>
        </p:txBody>
      </p:sp>
      <p:pic>
        <p:nvPicPr>
          <p:cNvPr id="104" name="Google Shape;104;p14"/>
          <p:cNvPicPr preferRelativeResize="0"/>
          <p:nvPr/>
        </p:nvPicPr>
        <p:blipFill>
          <a:blip r:embed="rId3">
            <a:alphaModFix/>
          </a:blip>
          <a:stretch>
            <a:fillRect/>
          </a:stretch>
        </p:blipFill>
        <p:spPr>
          <a:xfrm>
            <a:off x="7745650" y="260924"/>
            <a:ext cx="1147400" cy="1147400"/>
          </a:xfrm>
          <a:prstGeom prst="rect">
            <a:avLst/>
          </a:prstGeom>
          <a:noFill/>
          <a:ln>
            <a:noFill/>
          </a:ln>
        </p:spPr>
      </p:pic>
      <p:pic>
        <p:nvPicPr>
          <p:cNvPr id="105" name="Google Shape;105;p14"/>
          <p:cNvPicPr preferRelativeResize="0"/>
          <p:nvPr/>
        </p:nvPicPr>
        <p:blipFill>
          <a:blip r:embed="rId4">
            <a:alphaModFix/>
          </a:blip>
          <a:stretch>
            <a:fillRect/>
          </a:stretch>
        </p:blipFill>
        <p:spPr>
          <a:xfrm>
            <a:off x="5363875" y="3463575"/>
            <a:ext cx="1873600" cy="1247125"/>
          </a:xfrm>
          <a:prstGeom prst="rect">
            <a:avLst/>
          </a:prstGeom>
          <a:noFill/>
          <a:ln>
            <a:noFill/>
          </a:ln>
        </p:spPr>
      </p:pic>
      <p:pic>
        <p:nvPicPr>
          <p:cNvPr id="106" name="Google Shape;106;p14"/>
          <p:cNvPicPr preferRelativeResize="0"/>
          <p:nvPr/>
        </p:nvPicPr>
        <p:blipFill>
          <a:blip r:embed="rId5">
            <a:alphaModFix/>
          </a:blip>
          <a:stretch>
            <a:fillRect/>
          </a:stretch>
        </p:blipFill>
        <p:spPr>
          <a:xfrm>
            <a:off x="3141448" y="3463575"/>
            <a:ext cx="1249077" cy="1247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txBox="1"/>
          <p:nvPr>
            <p:ph type="title"/>
          </p:nvPr>
        </p:nvSpPr>
        <p:spPr>
          <a:xfrm>
            <a:off x="472975" y="4537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3 Types of Receipts </a:t>
            </a:r>
            <a:r>
              <a:rPr b="1" lang="en"/>
              <a:t> </a:t>
            </a:r>
            <a:endParaRPr b="1"/>
          </a:p>
        </p:txBody>
      </p:sp>
      <p:sp>
        <p:nvSpPr>
          <p:cNvPr id="112" name="Google Shape;112;p15"/>
          <p:cNvSpPr txBox="1"/>
          <p:nvPr>
            <p:ph idx="1" type="body"/>
          </p:nvPr>
        </p:nvSpPr>
        <p:spPr>
          <a:xfrm>
            <a:off x="338550" y="1189550"/>
            <a:ext cx="8466900" cy="36222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SzPts val="1300"/>
              <a:buAutoNum type="arabicPeriod"/>
            </a:pPr>
            <a:r>
              <a:rPr lang="en" u="sng"/>
              <a:t>Will I want to return this purchase later?</a:t>
            </a:r>
            <a:endParaRPr u="sng"/>
          </a:p>
          <a:p>
            <a:pPr indent="0" lvl="0" marL="457200" rtl="0" algn="l">
              <a:lnSpc>
                <a:spcPct val="100000"/>
              </a:lnSpc>
              <a:spcBef>
                <a:spcPts val="0"/>
              </a:spcBef>
              <a:spcAft>
                <a:spcPts val="0"/>
              </a:spcAft>
              <a:buNone/>
            </a:pPr>
            <a:r>
              <a:t/>
            </a:r>
            <a:endParaRPr/>
          </a:p>
          <a:p>
            <a:pPr indent="-311150" lvl="0" marL="457200" rtl="0" algn="l">
              <a:lnSpc>
                <a:spcPct val="100000"/>
              </a:lnSpc>
              <a:spcBef>
                <a:spcPts val="0"/>
              </a:spcBef>
              <a:spcAft>
                <a:spcPts val="0"/>
              </a:spcAft>
              <a:buSzPts val="1300"/>
              <a:buChar char="●"/>
            </a:pPr>
            <a:r>
              <a:rPr lang="en"/>
              <a:t>If there is a </a:t>
            </a:r>
            <a:r>
              <a:rPr lang="en"/>
              <a:t>possibility</a:t>
            </a:r>
            <a:r>
              <a:rPr lang="en"/>
              <a:t> that you will return an item, it is important to keep the receipt. Make sure that you check the </a:t>
            </a:r>
            <a:r>
              <a:rPr lang="en"/>
              <a:t>company's</a:t>
            </a:r>
            <a:r>
              <a:rPr lang="en"/>
              <a:t> return policy (eg. how many days you have to return the product). </a:t>
            </a:r>
            <a:endParaRPr/>
          </a:p>
          <a:p>
            <a:pPr indent="-311150" lvl="0" marL="457200" rtl="0" algn="l">
              <a:lnSpc>
                <a:spcPct val="100000"/>
              </a:lnSpc>
              <a:spcBef>
                <a:spcPts val="0"/>
              </a:spcBef>
              <a:spcAft>
                <a:spcPts val="0"/>
              </a:spcAft>
              <a:buSzPts val="1300"/>
              <a:buChar char="●"/>
            </a:pPr>
            <a:r>
              <a:rPr lang="en"/>
              <a:t>Throw out these receipts between 30-60 days</a:t>
            </a:r>
            <a:endParaRPr/>
          </a:p>
          <a:p>
            <a:pPr indent="0" lvl="0" marL="457200" rtl="0" algn="l">
              <a:lnSpc>
                <a:spcPct val="100000"/>
              </a:lnSpc>
              <a:spcBef>
                <a:spcPts val="0"/>
              </a:spcBef>
              <a:spcAft>
                <a:spcPts val="0"/>
              </a:spcAft>
              <a:buNone/>
            </a:pPr>
            <a:r>
              <a:t/>
            </a:r>
            <a:endParaRPr/>
          </a:p>
          <a:p>
            <a:pPr indent="-311150" lvl="0" marL="457200" rtl="0" algn="l">
              <a:lnSpc>
                <a:spcPct val="100000"/>
              </a:lnSpc>
              <a:spcBef>
                <a:spcPts val="0"/>
              </a:spcBef>
              <a:spcAft>
                <a:spcPts val="0"/>
              </a:spcAft>
              <a:buSzPts val="1300"/>
              <a:buAutoNum type="arabicPeriod"/>
            </a:pPr>
            <a:r>
              <a:rPr lang="en" u="sng"/>
              <a:t>Is this purchase accounting for 10% or more of what I expect to spend this month?</a:t>
            </a:r>
            <a:endParaRPr u="sng"/>
          </a:p>
          <a:p>
            <a:pPr indent="0" lvl="0" marL="457200" rtl="0" algn="l">
              <a:lnSpc>
                <a:spcPct val="100000"/>
              </a:lnSpc>
              <a:spcBef>
                <a:spcPts val="0"/>
              </a:spcBef>
              <a:spcAft>
                <a:spcPts val="0"/>
              </a:spcAft>
              <a:buNone/>
            </a:pPr>
            <a:r>
              <a:t/>
            </a:r>
            <a:endParaRPr/>
          </a:p>
          <a:p>
            <a:pPr indent="-311150" lvl="0" marL="457200" rtl="0" algn="l">
              <a:lnSpc>
                <a:spcPct val="100000"/>
              </a:lnSpc>
              <a:spcBef>
                <a:spcPts val="0"/>
              </a:spcBef>
              <a:spcAft>
                <a:spcPts val="0"/>
              </a:spcAft>
              <a:buSzPts val="1300"/>
              <a:buChar char="●"/>
            </a:pPr>
            <a:r>
              <a:rPr lang="en"/>
              <a:t>If you think that a purchase will be 10% or more of your monthly it is important to save the receipt to make sure that the amount is correct and that you think about the purchase when planning you next budget. </a:t>
            </a:r>
            <a:endParaRPr/>
          </a:p>
          <a:p>
            <a:pPr indent="-311150" lvl="0" marL="457200" rtl="0" algn="l">
              <a:lnSpc>
                <a:spcPct val="100000"/>
              </a:lnSpc>
              <a:spcBef>
                <a:spcPts val="0"/>
              </a:spcBef>
              <a:spcAft>
                <a:spcPts val="0"/>
              </a:spcAft>
              <a:buSzPts val="1300"/>
              <a:buChar char="●"/>
            </a:pPr>
            <a:r>
              <a:rPr lang="en"/>
              <a:t>Throw out these after your </a:t>
            </a:r>
            <a:r>
              <a:rPr lang="en">
                <a:highlight>
                  <a:srgbClr val="FFFFFF"/>
                </a:highlight>
              </a:rPr>
              <a:t>account reconciliation</a:t>
            </a:r>
            <a:endParaRPr>
              <a:highlight>
                <a:srgbClr val="FFFFFF"/>
              </a:highlight>
            </a:endParaRPr>
          </a:p>
          <a:p>
            <a:pPr indent="0" lvl="0" marL="457200" rtl="0" algn="l">
              <a:lnSpc>
                <a:spcPct val="100000"/>
              </a:lnSpc>
              <a:spcBef>
                <a:spcPts val="0"/>
              </a:spcBef>
              <a:spcAft>
                <a:spcPts val="0"/>
              </a:spcAft>
              <a:buNone/>
            </a:pPr>
            <a:r>
              <a:t/>
            </a:r>
            <a:endParaRPr>
              <a:highlight>
                <a:srgbClr val="FFFFFF"/>
              </a:highlight>
            </a:endParaRPr>
          </a:p>
          <a:p>
            <a:pPr indent="-311150" lvl="0" marL="457200" rtl="0" algn="l">
              <a:lnSpc>
                <a:spcPct val="140000"/>
              </a:lnSpc>
              <a:spcBef>
                <a:spcPts val="0"/>
              </a:spcBef>
              <a:spcAft>
                <a:spcPts val="0"/>
              </a:spcAft>
              <a:buSzPts val="1300"/>
              <a:buAutoNum type="arabicPeriod"/>
            </a:pPr>
            <a:r>
              <a:rPr lang="en" u="sng"/>
              <a:t>Do I want to claim this purchase on my taxes?</a:t>
            </a:r>
            <a:endParaRPr u="sng"/>
          </a:p>
          <a:p>
            <a:pPr indent="-311150" lvl="0" marL="457200" rtl="0" algn="l">
              <a:lnSpc>
                <a:spcPct val="140000"/>
              </a:lnSpc>
              <a:spcBef>
                <a:spcPts val="0"/>
              </a:spcBef>
              <a:spcAft>
                <a:spcPts val="0"/>
              </a:spcAft>
              <a:buSzPts val="1300"/>
              <a:buChar char="●"/>
            </a:pPr>
            <a:r>
              <a:rPr lang="en"/>
              <a:t>If you think you can file the purchase on your taxes (Tution or Job Training, Work Uniform, Donation) then you should save the receipt because you might be able to get a tax break. </a:t>
            </a:r>
            <a:endParaRPr/>
          </a:p>
          <a:p>
            <a:pPr indent="-311150" lvl="0" marL="457200" rtl="0" algn="l">
              <a:lnSpc>
                <a:spcPct val="140000"/>
              </a:lnSpc>
              <a:spcBef>
                <a:spcPts val="0"/>
              </a:spcBef>
              <a:spcAft>
                <a:spcPts val="0"/>
              </a:spcAft>
              <a:buSzPts val="1300"/>
              <a:buChar char="●"/>
            </a:pPr>
            <a:r>
              <a:rPr lang="en"/>
              <a:t>You should save these </a:t>
            </a:r>
            <a:r>
              <a:rPr lang="en"/>
              <a:t>receipts</a:t>
            </a:r>
            <a:r>
              <a:rPr lang="en"/>
              <a:t> for at least 7 years just in case the IRS audits you</a:t>
            </a:r>
            <a:endParaRPr/>
          </a:p>
          <a:p>
            <a:pPr indent="0" lvl="0" marL="457200" rtl="0" algn="l">
              <a:spcBef>
                <a:spcPts val="1900"/>
              </a:spcBef>
              <a:spcAft>
                <a:spcPts val="1600"/>
              </a:spcAft>
              <a:buNone/>
            </a:pPr>
            <a:r>
              <a:t/>
            </a:r>
            <a:endParaRPr/>
          </a:p>
        </p:txBody>
      </p:sp>
      <p:pic>
        <p:nvPicPr>
          <p:cNvPr id="113" name="Google Shape;113;p15"/>
          <p:cNvPicPr preferRelativeResize="0"/>
          <p:nvPr/>
        </p:nvPicPr>
        <p:blipFill>
          <a:blip r:embed="rId3">
            <a:alphaModFix/>
          </a:blip>
          <a:stretch>
            <a:fillRect/>
          </a:stretch>
        </p:blipFill>
        <p:spPr>
          <a:xfrm>
            <a:off x="7745650" y="260924"/>
            <a:ext cx="1147400" cy="1147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FinLab Template">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